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17" r:id="rId2"/>
  </p:sldMasterIdLst>
  <p:sldIdLst>
    <p:sldId id="259" r:id="rId3"/>
    <p:sldId id="265" r:id="rId4"/>
    <p:sldId id="258" r:id="rId5"/>
    <p:sldId id="261" r:id="rId6"/>
    <p:sldId id="264" r:id="rId7"/>
    <p:sldId id="262" r:id="rId8"/>
    <p:sldId id="260"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7" autoAdjust="0"/>
    <p:restoredTop sz="94660"/>
  </p:normalViewPr>
  <p:slideViewPr>
    <p:cSldViewPr snapToGrid="0">
      <p:cViewPr varScale="1">
        <p:scale>
          <a:sx n="83" d="100"/>
          <a:sy n="83" d="100"/>
        </p:scale>
        <p:origin x="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84DA-E3E0-4099-8BC4-1813584CD794}"/>
              </a:ext>
            </a:extLst>
          </p:cNvPr>
          <p:cNvSpPr>
            <a:spLocks noGrp="1"/>
          </p:cNvSpPr>
          <p:nvPr>
            <p:ph type="ctrTitle"/>
          </p:nvPr>
        </p:nvSpPr>
        <p:spPr>
          <a:xfrm>
            <a:off x="1246415" y="800100"/>
            <a:ext cx="8447314" cy="3314694"/>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E1BD63B-9405-4E42-9E2F-07573F9B15A9}"/>
              </a:ext>
            </a:extLst>
          </p:cNvPr>
          <p:cNvSpPr>
            <a:spLocks noGrp="1"/>
          </p:cNvSpPr>
          <p:nvPr>
            <p:ph type="subTitle" idx="1"/>
          </p:nvPr>
        </p:nvSpPr>
        <p:spPr>
          <a:xfrm>
            <a:off x="1246415" y="4909459"/>
            <a:ext cx="8292874" cy="914395"/>
          </a:xfrm>
        </p:spPr>
        <p:txBody>
          <a:bodyPr anchor="ctr">
            <a:normAutofit/>
          </a:bodyP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68D03A-9A11-476C-B52A-593F3C019230}"/>
              </a:ext>
            </a:extLst>
          </p:cNvPr>
          <p:cNvSpPr>
            <a:spLocks noGrp="1"/>
          </p:cNvSpPr>
          <p:nvPr>
            <p:ph type="dt" sz="half" idx="10"/>
          </p:nvPr>
        </p:nvSpPr>
        <p:spPr/>
        <p:txBody>
          <a:bodyPr/>
          <a:lstStyle/>
          <a:p>
            <a:fld id="{098A0168-EB40-45AF-89A1-87DE0A55FFC6}" type="datetime1">
              <a:rPr lang="en-US" smtClean="0"/>
              <a:t>2/12/2021</a:t>
            </a:fld>
            <a:endParaRPr lang="en-US" dirty="0"/>
          </a:p>
        </p:txBody>
      </p:sp>
      <p:sp>
        <p:nvSpPr>
          <p:cNvPr id="5" name="Footer Placeholder 4">
            <a:extLst>
              <a:ext uri="{FF2B5EF4-FFF2-40B4-BE49-F238E27FC236}">
                <a16:creationId xmlns:a16="http://schemas.microsoft.com/office/drawing/2014/main" id="{DA950CD1-7906-4885-9A4D-B764220DD9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DECA96-1AD5-41FE-AB5C-68ABD652299C}"/>
              </a:ext>
            </a:extLst>
          </p:cNvPr>
          <p:cNvSpPr>
            <a:spLocks noGrp="1"/>
          </p:cNvSpPr>
          <p:nvPr>
            <p:ph type="sldNum" sz="quarter" idx="12"/>
          </p:nvPr>
        </p:nvSpPr>
        <p:spPr/>
        <p:txBody>
          <a:bodyPr/>
          <a:lstStyle/>
          <a:p>
            <a:fld id="{81D2C36F-4504-47C0-B82F-A167342A2754}" type="slidenum">
              <a:rPr lang="en-US" smtClean="0"/>
              <a:t>‹#›</a:t>
            </a:fld>
            <a:endParaRPr lang="en-US" dirty="0"/>
          </a:p>
        </p:txBody>
      </p:sp>
      <p:cxnSp>
        <p:nvCxnSpPr>
          <p:cNvPr id="7" name="Straight Connector 6">
            <a:extLst>
              <a:ext uri="{FF2B5EF4-FFF2-40B4-BE49-F238E27FC236}">
                <a16:creationId xmlns:a16="http://schemas.microsoft.com/office/drawing/2014/main" id="{0A09E39A-DA3F-4BDC-A89A-6545C1DD3721}"/>
              </a:ext>
            </a:extLst>
          </p:cNvPr>
          <p:cNvCxnSpPr>
            <a:cxnSpLocks/>
          </p:cNvCxnSpPr>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23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4882-AC48-4F1E-837D-E154BEEDC958}"/>
              </a:ext>
            </a:extLst>
          </p:cNvPr>
          <p:cNvSpPr>
            <a:spLocks noGrp="1"/>
          </p:cNvSpPr>
          <p:nvPr>
            <p:ph type="title"/>
          </p:nvPr>
        </p:nvSpPr>
        <p:spPr>
          <a:xfrm>
            <a:off x="838200" y="525439"/>
            <a:ext cx="9613106" cy="128288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FD34B7-C335-425E-BF89-DB1A0C235373}"/>
              </a:ext>
            </a:extLst>
          </p:cNvPr>
          <p:cNvSpPr>
            <a:spLocks noGrp="1"/>
          </p:cNvSpPr>
          <p:nvPr>
            <p:ph type="body" orient="vert" idx="1"/>
          </p:nvPr>
        </p:nvSpPr>
        <p:spPr>
          <a:xfrm>
            <a:off x="838200" y="1914525"/>
            <a:ext cx="9613106" cy="388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63754-C885-4DC6-962D-C861267B64D4}"/>
              </a:ext>
            </a:extLst>
          </p:cNvPr>
          <p:cNvSpPr>
            <a:spLocks noGrp="1"/>
          </p:cNvSpPr>
          <p:nvPr>
            <p:ph type="dt" sz="half" idx="10"/>
          </p:nvPr>
        </p:nvSpPr>
        <p:spPr/>
        <p:txBody>
          <a:bodyPr/>
          <a:lstStyle/>
          <a:p>
            <a:fld id="{8F8CA68F-747D-436A-B5BB-2EBC3ED499E4}" type="datetime1">
              <a:rPr lang="en-US" smtClean="0"/>
              <a:t>2/12/2021</a:t>
            </a:fld>
            <a:endParaRPr lang="en-US" dirty="0"/>
          </a:p>
        </p:txBody>
      </p:sp>
      <p:sp>
        <p:nvSpPr>
          <p:cNvPr id="5" name="Footer Placeholder 4">
            <a:extLst>
              <a:ext uri="{FF2B5EF4-FFF2-40B4-BE49-F238E27FC236}">
                <a16:creationId xmlns:a16="http://schemas.microsoft.com/office/drawing/2014/main" id="{B6EC9693-03CD-4EBD-A3D7-BE310CD5FD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CBBD01-5E50-4FF1-A1D6-B24B7B75E857}"/>
              </a:ext>
            </a:extLst>
          </p:cNvPr>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409942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A1D39-AB23-4CEE-BBAA-55B29415D413}"/>
              </a:ext>
            </a:extLst>
          </p:cNvPr>
          <p:cNvSpPr>
            <a:spLocks noGrp="1"/>
          </p:cNvSpPr>
          <p:nvPr>
            <p:ph type="title" orient="vert"/>
          </p:nvPr>
        </p:nvSpPr>
        <p:spPr>
          <a:xfrm>
            <a:off x="8724900" y="578644"/>
            <a:ext cx="1912144" cy="52720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CC20688-FA9B-4ABD-9E9E-C7EADE949A9D}"/>
              </a:ext>
            </a:extLst>
          </p:cNvPr>
          <p:cNvSpPr>
            <a:spLocks noGrp="1"/>
          </p:cNvSpPr>
          <p:nvPr>
            <p:ph type="body" orient="vert" idx="1"/>
          </p:nvPr>
        </p:nvSpPr>
        <p:spPr>
          <a:xfrm>
            <a:off x="628652" y="578643"/>
            <a:ext cx="7943848" cy="5272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16B1A6B-AE19-4BD4-AE49-43E78CC0B058}"/>
              </a:ext>
            </a:extLst>
          </p:cNvPr>
          <p:cNvSpPr>
            <a:spLocks noGrp="1"/>
          </p:cNvSpPr>
          <p:nvPr>
            <p:ph type="dt" sz="half" idx="10"/>
          </p:nvPr>
        </p:nvSpPr>
        <p:spPr/>
        <p:txBody>
          <a:bodyPr/>
          <a:lstStyle/>
          <a:p>
            <a:fld id="{6DD8DC11-9E39-40A0-B3DC-E3F2AD04A616}" type="datetime1">
              <a:rPr lang="en-US" smtClean="0"/>
              <a:t>2/12/2021</a:t>
            </a:fld>
            <a:endParaRPr lang="en-US" dirty="0"/>
          </a:p>
        </p:txBody>
      </p:sp>
      <p:sp>
        <p:nvSpPr>
          <p:cNvPr id="5" name="Footer Placeholder 4">
            <a:extLst>
              <a:ext uri="{FF2B5EF4-FFF2-40B4-BE49-F238E27FC236}">
                <a16:creationId xmlns:a16="http://schemas.microsoft.com/office/drawing/2014/main" id="{F6862144-27EE-4CE0-B167-F5DBA41B38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8A40B2-EFB0-47EA-878B-6405E1DC189B}"/>
              </a:ext>
            </a:extLst>
          </p:cNvPr>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362538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2BEE8-2E4A-4A4A-833E-89D8D794E5BB}"/>
              </a:ext>
            </a:extLst>
          </p:cNvPr>
          <p:cNvSpPr>
            <a:spLocks noGrp="1"/>
          </p:cNvSpPr>
          <p:nvPr>
            <p:ph type="title"/>
          </p:nvPr>
        </p:nvSpPr>
        <p:spPr>
          <a:xfrm>
            <a:off x="838199" y="545914"/>
            <a:ext cx="9527275" cy="1241944"/>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46CFDA-CDBF-4B24-9EC3-827F540F71D4}"/>
              </a:ext>
            </a:extLst>
          </p:cNvPr>
          <p:cNvSpPr>
            <a:spLocks noGrp="1"/>
          </p:cNvSpPr>
          <p:nvPr>
            <p:ph idx="1"/>
          </p:nvPr>
        </p:nvSpPr>
        <p:spPr>
          <a:xfrm>
            <a:off x="838199" y="2108595"/>
            <a:ext cx="9527275" cy="3643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525871D-4A14-4A17-A0ED-7DDA7752B54D}"/>
              </a:ext>
            </a:extLst>
          </p:cNvPr>
          <p:cNvSpPr>
            <a:spLocks noGrp="1"/>
          </p:cNvSpPr>
          <p:nvPr>
            <p:ph type="dt" sz="half" idx="10"/>
          </p:nvPr>
        </p:nvSpPr>
        <p:spPr/>
        <p:txBody>
          <a:bodyPr/>
          <a:lstStyle/>
          <a:p>
            <a:fld id="{BE0A88F0-556B-4BB7-8AAB-D63AEB65C662}" type="datetime1">
              <a:rPr lang="en-US" smtClean="0"/>
              <a:t>2/12/2021</a:t>
            </a:fld>
            <a:endParaRPr lang="en-US" dirty="0"/>
          </a:p>
        </p:txBody>
      </p:sp>
      <p:sp>
        <p:nvSpPr>
          <p:cNvPr id="5" name="Footer Placeholder 4">
            <a:extLst>
              <a:ext uri="{FF2B5EF4-FFF2-40B4-BE49-F238E27FC236}">
                <a16:creationId xmlns:a16="http://schemas.microsoft.com/office/drawing/2014/main" id="{DD5BD654-899B-4DAF-93B9-1CBCAB5F6D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5F7FCA-B968-443D-90A7-E0F3C6D64EFE}"/>
              </a:ext>
            </a:extLst>
          </p:cNvPr>
          <p:cNvSpPr>
            <a:spLocks noGrp="1"/>
          </p:cNvSpPr>
          <p:nvPr>
            <p:ph type="sldNum" sz="quarter" idx="12"/>
          </p:nvPr>
        </p:nvSpPr>
        <p:spPr/>
        <p:txBody>
          <a:bodyPr/>
          <a:lstStyle/>
          <a:p>
            <a:fld id="{81D2C36F-4504-47C0-B82F-A167342A2754}" type="slidenum">
              <a:rPr lang="en-US" smtClean="0"/>
              <a:t>‹#›</a:t>
            </a:fld>
            <a:endParaRPr lang="en-US" dirty="0"/>
          </a:p>
        </p:txBody>
      </p:sp>
      <p:cxnSp>
        <p:nvCxnSpPr>
          <p:cNvPr id="9" name="Straight Connector 8">
            <a:extLst>
              <a:ext uri="{FF2B5EF4-FFF2-40B4-BE49-F238E27FC236}">
                <a16:creationId xmlns:a16="http://schemas.microsoft.com/office/drawing/2014/main" id="{C7F5CC56-CBE8-4152-AD5E-982DD286AA28}"/>
              </a:ext>
            </a:extLst>
          </p:cNvPr>
          <p:cNvCxnSpPr>
            <a:cxnSpLocks/>
          </p:cNvCxnSpPr>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90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95B8-786F-418B-9367-52B19526828B}"/>
              </a:ext>
            </a:extLst>
          </p:cNvPr>
          <p:cNvSpPr>
            <a:spLocks noGrp="1"/>
          </p:cNvSpPr>
          <p:nvPr>
            <p:ph type="title"/>
          </p:nvPr>
        </p:nvSpPr>
        <p:spPr>
          <a:xfrm>
            <a:off x="831850" y="1073426"/>
            <a:ext cx="8840344" cy="3489049"/>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BCF574-9044-4964-B6AE-A3983D595C9B}"/>
              </a:ext>
            </a:extLst>
          </p:cNvPr>
          <p:cNvSpPr>
            <a:spLocks noGrp="1"/>
          </p:cNvSpPr>
          <p:nvPr>
            <p:ph type="body" idx="1"/>
          </p:nvPr>
        </p:nvSpPr>
        <p:spPr>
          <a:xfrm>
            <a:off x="831850" y="4818488"/>
            <a:ext cx="8840344" cy="900772"/>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D2A109-E9F9-428E-858A-38375BF1D978}"/>
              </a:ext>
            </a:extLst>
          </p:cNvPr>
          <p:cNvSpPr>
            <a:spLocks noGrp="1"/>
          </p:cNvSpPr>
          <p:nvPr>
            <p:ph type="dt" sz="half" idx="10"/>
          </p:nvPr>
        </p:nvSpPr>
        <p:spPr/>
        <p:txBody>
          <a:bodyPr/>
          <a:lstStyle/>
          <a:p>
            <a:fld id="{60E05506-6815-4E0E-B1DE-ECA35C2016DF}" type="datetime1">
              <a:rPr lang="en-US" smtClean="0"/>
              <a:t>2/12/2021</a:t>
            </a:fld>
            <a:endParaRPr lang="en-US" dirty="0"/>
          </a:p>
        </p:txBody>
      </p:sp>
      <p:sp>
        <p:nvSpPr>
          <p:cNvPr id="5" name="Footer Placeholder 4">
            <a:extLst>
              <a:ext uri="{FF2B5EF4-FFF2-40B4-BE49-F238E27FC236}">
                <a16:creationId xmlns:a16="http://schemas.microsoft.com/office/drawing/2014/main" id="{4DD9BA6F-665B-4D62-84D1-23E03428CB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A1A2D7-4390-4B51-90D4-900EAAB13CBC}"/>
              </a:ext>
            </a:extLst>
          </p:cNvPr>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339130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66EE-5127-48B4-A6F6-F5F6B38DB27A}"/>
              </a:ext>
            </a:extLst>
          </p:cNvPr>
          <p:cNvSpPr>
            <a:spLocks noGrp="1"/>
          </p:cNvSpPr>
          <p:nvPr>
            <p:ph type="title"/>
          </p:nvPr>
        </p:nvSpPr>
        <p:spPr>
          <a:xfrm>
            <a:off x="838199" y="587828"/>
            <a:ext cx="9578683" cy="990601"/>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57B8A9-5914-49F9-8E0E-C8723C5339D3}"/>
              </a:ext>
            </a:extLst>
          </p:cNvPr>
          <p:cNvSpPr>
            <a:spLocks noGrp="1"/>
          </p:cNvSpPr>
          <p:nvPr>
            <p:ph sz="half" idx="1"/>
          </p:nvPr>
        </p:nvSpPr>
        <p:spPr>
          <a:xfrm>
            <a:off x="838201" y="2057407"/>
            <a:ext cx="4318906" cy="3725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9E7D0C2-CAEA-4E31-8FA6-D866315DF61C}"/>
              </a:ext>
            </a:extLst>
          </p:cNvPr>
          <p:cNvSpPr>
            <a:spLocks noGrp="1"/>
          </p:cNvSpPr>
          <p:nvPr>
            <p:ph sz="half" idx="2"/>
          </p:nvPr>
        </p:nvSpPr>
        <p:spPr>
          <a:xfrm>
            <a:off x="5969577" y="2057407"/>
            <a:ext cx="4405746" cy="37251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51E5DE2-0BD6-45B3-BDB1-675BA058BF2E}"/>
              </a:ext>
            </a:extLst>
          </p:cNvPr>
          <p:cNvSpPr>
            <a:spLocks noGrp="1"/>
          </p:cNvSpPr>
          <p:nvPr>
            <p:ph type="dt" sz="half" idx="10"/>
          </p:nvPr>
        </p:nvSpPr>
        <p:spPr/>
        <p:txBody>
          <a:bodyPr/>
          <a:lstStyle/>
          <a:p>
            <a:fld id="{FC6E85F7-A724-48A4-9D33-CEBC5174E865}" type="datetime1">
              <a:rPr lang="en-US" smtClean="0"/>
              <a:t>2/12/2021</a:t>
            </a:fld>
            <a:endParaRPr lang="en-US" dirty="0"/>
          </a:p>
        </p:txBody>
      </p:sp>
      <p:sp>
        <p:nvSpPr>
          <p:cNvPr id="6" name="Footer Placeholder 5">
            <a:extLst>
              <a:ext uri="{FF2B5EF4-FFF2-40B4-BE49-F238E27FC236}">
                <a16:creationId xmlns:a16="http://schemas.microsoft.com/office/drawing/2014/main" id="{082622B7-97C1-4C72-BCA9-290DC716FE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57BEE3-B3AE-45B6-924A-08ABC95181D7}"/>
              </a:ext>
            </a:extLst>
          </p:cNvPr>
          <p:cNvSpPr>
            <a:spLocks noGrp="1"/>
          </p:cNvSpPr>
          <p:nvPr>
            <p:ph type="sldNum" sz="quarter" idx="12"/>
          </p:nvPr>
        </p:nvSpPr>
        <p:spPr/>
        <p:txBody>
          <a:bodyPr/>
          <a:lstStyle/>
          <a:p>
            <a:fld id="{81D2C36F-4504-47C0-B82F-A167342A2754}" type="slidenum">
              <a:rPr lang="en-US" smtClean="0"/>
              <a:t>‹#›</a:t>
            </a:fld>
            <a:endParaRPr lang="en-US" dirty="0"/>
          </a:p>
        </p:txBody>
      </p:sp>
      <p:cxnSp>
        <p:nvCxnSpPr>
          <p:cNvPr id="8" name="Straight Connector 7">
            <a:extLst>
              <a:ext uri="{FF2B5EF4-FFF2-40B4-BE49-F238E27FC236}">
                <a16:creationId xmlns:a16="http://schemas.microsoft.com/office/drawing/2014/main" id="{6610397D-8A25-4307-B58D-8DE617EFD26D}"/>
              </a:ext>
            </a:extLst>
          </p:cNvPr>
          <p:cNvCxnSpPr>
            <a:cxnSpLocks/>
          </p:cNvCxnSpPr>
          <p:nvPr/>
        </p:nvCxnSpPr>
        <p:spPr>
          <a:xfrm>
            <a:off x="375523" y="176040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747697-5C57-4DA6-8ED6-CAB14CDD220A}"/>
              </a:ext>
            </a:extLst>
          </p:cNvPr>
          <p:cNvCxnSpPr>
            <a:cxnSpLocks/>
          </p:cNvCxnSpPr>
          <p:nvPr/>
        </p:nvCxnSpPr>
        <p:spPr>
          <a:xfrm>
            <a:off x="5563342" y="1752600"/>
            <a:ext cx="0" cy="43001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39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2296-2B01-4044-AD7B-497BAC8AEA68}"/>
              </a:ext>
            </a:extLst>
          </p:cNvPr>
          <p:cNvSpPr>
            <a:spLocks noGrp="1"/>
          </p:cNvSpPr>
          <p:nvPr>
            <p:ph type="title"/>
          </p:nvPr>
        </p:nvSpPr>
        <p:spPr>
          <a:xfrm>
            <a:off x="839788" y="609600"/>
            <a:ext cx="10515600" cy="951491"/>
          </a:xfrm>
        </p:spPr>
        <p:txBody>
          <a:bodyPr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CF08880-DE5D-4299-BAC3-D45377C49993}"/>
              </a:ext>
            </a:extLst>
          </p:cNvPr>
          <p:cNvSpPr>
            <a:spLocks noGrp="1"/>
          </p:cNvSpPr>
          <p:nvPr>
            <p:ph type="body" idx="1"/>
          </p:nvPr>
        </p:nvSpPr>
        <p:spPr>
          <a:xfrm>
            <a:off x="839789" y="1989859"/>
            <a:ext cx="4381644" cy="602671"/>
          </a:xfrm>
        </p:spPr>
        <p:txBody>
          <a:bodyPr anchor="b">
            <a:noAutofit/>
          </a:bodyPr>
          <a:lstStyle>
            <a:lvl1pPr marL="0" indent="0">
              <a:lnSpc>
                <a:spcPct val="100000"/>
              </a:lnSpc>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A655D-7A3A-4BA5-B82A-744276BE2586}"/>
              </a:ext>
            </a:extLst>
          </p:cNvPr>
          <p:cNvSpPr>
            <a:spLocks noGrp="1"/>
          </p:cNvSpPr>
          <p:nvPr>
            <p:ph sz="half" idx="2"/>
          </p:nvPr>
        </p:nvSpPr>
        <p:spPr>
          <a:xfrm>
            <a:off x="839789" y="2713126"/>
            <a:ext cx="4381644" cy="3121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2037933-BDAC-4317-9B7E-E30CF0B42ECE}"/>
              </a:ext>
            </a:extLst>
          </p:cNvPr>
          <p:cNvSpPr>
            <a:spLocks noGrp="1"/>
          </p:cNvSpPr>
          <p:nvPr>
            <p:ph type="body" sz="quarter" idx="3"/>
          </p:nvPr>
        </p:nvSpPr>
        <p:spPr>
          <a:xfrm>
            <a:off x="5950530" y="1989859"/>
            <a:ext cx="4487137" cy="602671"/>
          </a:xfrm>
        </p:spPr>
        <p:txBody>
          <a:bodyPr anchor="b">
            <a:noAutofit/>
          </a:bodyPr>
          <a:lstStyle>
            <a:lvl1pPr marL="0" indent="0">
              <a:lnSpc>
                <a:spcPct val="100000"/>
              </a:lnSpc>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5878F-AE56-4F8C-A84A-A8534180DE41}"/>
              </a:ext>
            </a:extLst>
          </p:cNvPr>
          <p:cNvSpPr>
            <a:spLocks noGrp="1"/>
          </p:cNvSpPr>
          <p:nvPr>
            <p:ph sz="quarter" idx="4"/>
          </p:nvPr>
        </p:nvSpPr>
        <p:spPr>
          <a:xfrm>
            <a:off x="5950531" y="2713127"/>
            <a:ext cx="4487136" cy="3121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FFF249A-9D93-4A8E-9284-5AB19AC0AC12}"/>
              </a:ext>
            </a:extLst>
          </p:cNvPr>
          <p:cNvSpPr>
            <a:spLocks noGrp="1"/>
          </p:cNvSpPr>
          <p:nvPr>
            <p:ph type="dt" sz="half" idx="10"/>
          </p:nvPr>
        </p:nvSpPr>
        <p:spPr/>
        <p:txBody>
          <a:bodyPr/>
          <a:lstStyle/>
          <a:p>
            <a:fld id="{42806E7A-BDD3-46A3-BEE2-EB821F9236B4}" type="datetime1">
              <a:rPr lang="en-US" smtClean="0"/>
              <a:t>2/12/2021</a:t>
            </a:fld>
            <a:endParaRPr lang="en-US" dirty="0"/>
          </a:p>
        </p:txBody>
      </p:sp>
      <p:sp>
        <p:nvSpPr>
          <p:cNvPr id="8" name="Footer Placeholder 7">
            <a:extLst>
              <a:ext uri="{FF2B5EF4-FFF2-40B4-BE49-F238E27FC236}">
                <a16:creationId xmlns:a16="http://schemas.microsoft.com/office/drawing/2014/main" id="{B5563883-9438-44C9-877E-EC771D1B318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E5ED3CC-D7BA-43BD-973A-B09921FEDEA8}"/>
              </a:ext>
            </a:extLst>
          </p:cNvPr>
          <p:cNvSpPr>
            <a:spLocks noGrp="1"/>
          </p:cNvSpPr>
          <p:nvPr>
            <p:ph type="sldNum" sz="quarter" idx="12"/>
          </p:nvPr>
        </p:nvSpPr>
        <p:spPr/>
        <p:txBody>
          <a:bodyPr/>
          <a:lstStyle/>
          <a:p>
            <a:fld id="{81D2C36F-4504-47C0-B82F-A167342A2754}" type="slidenum">
              <a:rPr lang="en-US" smtClean="0"/>
              <a:t>‹#›</a:t>
            </a:fld>
            <a:endParaRPr lang="en-US" dirty="0"/>
          </a:p>
        </p:txBody>
      </p:sp>
      <p:cxnSp>
        <p:nvCxnSpPr>
          <p:cNvPr id="10" name="Straight Connector 9">
            <a:extLst>
              <a:ext uri="{FF2B5EF4-FFF2-40B4-BE49-F238E27FC236}">
                <a16:creationId xmlns:a16="http://schemas.microsoft.com/office/drawing/2014/main" id="{14B03ADF-AEED-49C1-9CF7-7749387E2A4F}"/>
              </a:ext>
            </a:extLst>
          </p:cNvPr>
          <p:cNvCxnSpPr>
            <a:cxnSpLocks/>
          </p:cNvCxnSpPr>
          <p:nvPr/>
        </p:nvCxnSpPr>
        <p:spPr>
          <a:xfrm>
            <a:off x="378503" y="17526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5345CA-2FC8-42B9-85F7-84F77724D011}"/>
              </a:ext>
            </a:extLst>
          </p:cNvPr>
          <p:cNvCxnSpPr>
            <a:cxnSpLocks/>
          </p:cNvCxnSpPr>
          <p:nvPr/>
        </p:nvCxnSpPr>
        <p:spPr>
          <a:xfrm>
            <a:off x="5563342" y="1752600"/>
            <a:ext cx="0" cy="43001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72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8770-E2EE-4C9B-9F89-128DAC6618AF}"/>
              </a:ext>
            </a:extLst>
          </p:cNvPr>
          <p:cNvSpPr>
            <a:spLocks noGrp="1"/>
          </p:cNvSpPr>
          <p:nvPr>
            <p:ph type="title"/>
          </p:nvPr>
        </p:nvSpPr>
        <p:spPr>
          <a:xfrm>
            <a:off x="785116" y="703687"/>
            <a:ext cx="9406190" cy="1722589"/>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91CE391-8E22-4716-8A8B-C39BA61A7726}"/>
              </a:ext>
            </a:extLst>
          </p:cNvPr>
          <p:cNvSpPr>
            <a:spLocks noGrp="1"/>
          </p:cNvSpPr>
          <p:nvPr>
            <p:ph type="dt" sz="half" idx="10"/>
          </p:nvPr>
        </p:nvSpPr>
        <p:spPr/>
        <p:txBody>
          <a:bodyPr/>
          <a:lstStyle/>
          <a:p>
            <a:fld id="{9ED1540C-9440-4E7A-B71A-BEFEE06869E3}" type="datetime1">
              <a:rPr lang="en-US" smtClean="0"/>
              <a:t>2/12/2021</a:t>
            </a:fld>
            <a:endParaRPr lang="en-US" dirty="0"/>
          </a:p>
        </p:txBody>
      </p:sp>
      <p:sp>
        <p:nvSpPr>
          <p:cNvPr id="4" name="Footer Placeholder 3">
            <a:extLst>
              <a:ext uri="{FF2B5EF4-FFF2-40B4-BE49-F238E27FC236}">
                <a16:creationId xmlns:a16="http://schemas.microsoft.com/office/drawing/2014/main" id="{1A6C042F-179F-4DBC-80B7-34B89EA270B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D386EA4-4BE5-4D17-A1DC-196FEA972B8C}"/>
              </a:ext>
            </a:extLst>
          </p:cNvPr>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332146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49B6B-2C1C-452D-9F93-BD9A6F2B08D4}"/>
              </a:ext>
            </a:extLst>
          </p:cNvPr>
          <p:cNvSpPr>
            <a:spLocks noGrp="1"/>
          </p:cNvSpPr>
          <p:nvPr>
            <p:ph type="dt" sz="half" idx="10"/>
          </p:nvPr>
        </p:nvSpPr>
        <p:spPr/>
        <p:txBody>
          <a:bodyPr/>
          <a:lstStyle/>
          <a:p>
            <a:fld id="{E0318DDB-88AC-4039-B59C-B05DC4C9C16C}" type="datetime1">
              <a:rPr lang="en-US" smtClean="0"/>
              <a:t>2/12/2021</a:t>
            </a:fld>
            <a:endParaRPr lang="en-US" dirty="0"/>
          </a:p>
        </p:txBody>
      </p:sp>
      <p:sp>
        <p:nvSpPr>
          <p:cNvPr id="3" name="Footer Placeholder 2">
            <a:extLst>
              <a:ext uri="{FF2B5EF4-FFF2-40B4-BE49-F238E27FC236}">
                <a16:creationId xmlns:a16="http://schemas.microsoft.com/office/drawing/2014/main" id="{647CA8ED-78AC-4474-8874-E4C424297D2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B90B764-0B68-4801-ADE7-931059129F2A}"/>
              </a:ext>
            </a:extLst>
          </p:cNvPr>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53178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E717A-ED7D-43FE-881F-9407FF220457}"/>
              </a:ext>
            </a:extLst>
          </p:cNvPr>
          <p:cNvSpPr>
            <a:spLocks noGrp="1"/>
          </p:cNvSpPr>
          <p:nvPr>
            <p:ph type="title"/>
          </p:nvPr>
        </p:nvSpPr>
        <p:spPr>
          <a:xfrm>
            <a:off x="839788" y="597476"/>
            <a:ext cx="3932237" cy="1693717"/>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36FE954-332E-4D66-AFFD-A15389A769C2}"/>
              </a:ext>
            </a:extLst>
          </p:cNvPr>
          <p:cNvSpPr>
            <a:spLocks noGrp="1"/>
          </p:cNvSpPr>
          <p:nvPr>
            <p:ph idx="1"/>
          </p:nvPr>
        </p:nvSpPr>
        <p:spPr>
          <a:xfrm>
            <a:off x="5183188" y="597475"/>
            <a:ext cx="5140180" cy="526357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9D15CDA-9FC3-4F17-963C-DD9E226ECC28}"/>
              </a:ext>
            </a:extLst>
          </p:cNvPr>
          <p:cNvSpPr>
            <a:spLocks noGrp="1"/>
          </p:cNvSpPr>
          <p:nvPr>
            <p:ph type="body" sz="half" idx="2"/>
          </p:nvPr>
        </p:nvSpPr>
        <p:spPr>
          <a:xfrm>
            <a:off x="839788" y="2291194"/>
            <a:ext cx="3932237" cy="3577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C30BE-8EE8-4A41-B20E-ACEFC980C039}"/>
              </a:ext>
            </a:extLst>
          </p:cNvPr>
          <p:cNvSpPr>
            <a:spLocks noGrp="1"/>
          </p:cNvSpPr>
          <p:nvPr>
            <p:ph type="dt" sz="half" idx="10"/>
          </p:nvPr>
        </p:nvSpPr>
        <p:spPr/>
        <p:txBody>
          <a:bodyPr/>
          <a:lstStyle/>
          <a:p>
            <a:fld id="{E082ABFB-60E7-4BA1-866A-7059F058065B}" type="datetime1">
              <a:rPr lang="en-US" smtClean="0"/>
              <a:t>2/12/2021</a:t>
            </a:fld>
            <a:endParaRPr lang="en-US" dirty="0"/>
          </a:p>
        </p:txBody>
      </p:sp>
      <p:sp>
        <p:nvSpPr>
          <p:cNvPr id="6" name="Footer Placeholder 5">
            <a:extLst>
              <a:ext uri="{FF2B5EF4-FFF2-40B4-BE49-F238E27FC236}">
                <a16:creationId xmlns:a16="http://schemas.microsoft.com/office/drawing/2014/main" id="{644B6719-F550-42EF-B377-8E41A46D00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7A6636-5EF9-499C-A3A0-3021812D0D06}"/>
              </a:ext>
            </a:extLst>
          </p:cNvPr>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79752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38CB-27F1-47CF-B05A-CC0688301831}"/>
              </a:ext>
            </a:extLst>
          </p:cNvPr>
          <p:cNvSpPr>
            <a:spLocks noGrp="1"/>
          </p:cNvSpPr>
          <p:nvPr>
            <p:ph type="title"/>
          </p:nvPr>
        </p:nvSpPr>
        <p:spPr>
          <a:xfrm>
            <a:off x="839788" y="659822"/>
            <a:ext cx="3932237" cy="1652154"/>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89C67EA-3155-4708-9B86-D7B2B54FC2BB}"/>
              </a:ext>
            </a:extLst>
          </p:cNvPr>
          <p:cNvSpPr>
            <a:spLocks noGrp="1"/>
          </p:cNvSpPr>
          <p:nvPr>
            <p:ph type="pic" idx="1"/>
          </p:nvPr>
        </p:nvSpPr>
        <p:spPr>
          <a:xfrm>
            <a:off x="5183188" y="703687"/>
            <a:ext cx="5212917" cy="49690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7B434F1-C813-4E9B-98A4-B0B372CE2767}"/>
              </a:ext>
            </a:extLst>
          </p:cNvPr>
          <p:cNvSpPr>
            <a:spLocks noGrp="1"/>
          </p:cNvSpPr>
          <p:nvPr>
            <p:ph type="body" sz="half" idx="2"/>
          </p:nvPr>
        </p:nvSpPr>
        <p:spPr>
          <a:xfrm>
            <a:off x="839788" y="2426277"/>
            <a:ext cx="3932237" cy="32464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2A0B8-75E7-465D-84CB-BC9C3FB2F5CA}"/>
              </a:ext>
            </a:extLst>
          </p:cNvPr>
          <p:cNvSpPr>
            <a:spLocks noGrp="1"/>
          </p:cNvSpPr>
          <p:nvPr>
            <p:ph type="dt" sz="half" idx="10"/>
          </p:nvPr>
        </p:nvSpPr>
        <p:spPr/>
        <p:txBody>
          <a:bodyPr/>
          <a:lstStyle/>
          <a:p>
            <a:fld id="{2694112F-55F4-4776-A323-7418930321C8}" type="datetime1">
              <a:rPr lang="en-US" smtClean="0"/>
              <a:t>2/12/2021</a:t>
            </a:fld>
            <a:endParaRPr lang="en-US" dirty="0"/>
          </a:p>
        </p:txBody>
      </p:sp>
      <p:sp>
        <p:nvSpPr>
          <p:cNvPr id="6" name="Footer Placeholder 5">
            <a:extLst>
              <a:ext uri="{FF2B5EF4-FFF2-40B4-BE49-F238E27FC236}">
                <a16:creationId xmlns:a16="http://schemas.microsoft.com/office/drawing/2014/main" id="{1C3879C9-B751-43BD-8B27-FA18290E11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1998FB-27B9-46E5-90E3-09B108B0E807}"/>
              </a:ext>
            </a:extLst>
          </p:cNvPr>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90868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BA68A5-A7C7-4D91-AB95-6E0B6FFD8743}"/>
              </a:ext>
            </a:extLst>
          </p:cNvPr>
          <p:cNvSpPr/>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11F93EBF-655A-4373-ADBE-9606BFA94B8E}"/>
              </a:ext>
            </a:extLst>
          </p:cNvPr>
          <p:cNvSpPr>
            <a:spLocks noGrp="1"/>
          </p:cNvSpPr>
          <p:nvPr>
            <p:ph type="title"/>
          </p:nvPr>
        </p:nvSpPr>
        <p:spPr>
          <a:xfrm>
            <a:off x="838200" y="525439"/>
            <a:ext cx="9485160" cy="128288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AF2994-4D2E-43BB-9D9B-117ED94ABDE7}"/>
              </a:ext>
            </a:extLst>
          </p:cNvPr>
          <p:cNvSpPr>
            <a:spLocks noGrp="1"/>
          </p:cNvSpPr>
          <p:nvPr>
            <p:ph type="body" idx="1"/>
          </p:nvPr>
        </p:nvSpPr>
        <p:spPr>
          <a:xfrm>
            <a:off x="838200" y="2091757"/>
            <a:ext cx="9485163" cy="37064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BF28926-9DF1-4A3E-8B81-2191D6F75EF9}"/>
              </a:ext>
            </a:extLst>
          </p:cNvPr>
          <p:cNvSpPr>
            <a:spLocks noGrp="1"/>
          </p:cNvSpPr>
          <p:nvPr>
            <p:ph type="dt" sz="half" idx="2"/>
          </p:nvPr>
        </p:nvSpPr>
        <p:spPr>
          <a:xfrm>
            <a:off x="628652" y="6140304"/>
            <a:ext cx="3154896" cy="287075"/>
          </a:xfrm>
          <a:prstGeom prst="rect">
            <a:avLst/>
          </a:prstGeom>
        </p:spPr>
        <p:txBody>
          <a:bodyPr vert="horz" lIns="91440" tIns="45720" rIns="91440" bIns="45720" rtlCol="0" anchor="ctr"/>
          <a:lstStyle>
            <a:lvl1pPr algn="l">
              <a:defRPr sz="1000" cap="all" spc="300" baseline="0">
                <a:solidFill>
                  <a:schemeClr val="accent1"/>
                </a:solidFill>
              </a:defRPr>
            </a:lvl1pPr>
          </a:lstStyle>
          <a:p>
            <a:fld id="{CFBEA57F-793F-4683-BD8A-741FD4B89154}" type="datetime1">
              <a:rPr lang="en-US" smtClean="0"/>
              <a:t>2/12/2021</a:t>
            </a:fld>
            <a:endParaRPr lang="en-US" dirty="0"/>
          </a:p>
        </p:txBody>
      </p:sp>
      <p:sp>
        <p:nvSpPr>
          <p:cNvPr id="5" name="Footer Placeholder 4">
            <a:extLst>
              <a:ext uri="{FF2B5EF4-FFF2-40B4-BE49-F238E27FC236}">
                <a16:creationId xmlns:a16="http://schemas.microsoft.com/office/drawing/2014/main" id="{7D01BD4F-CE83-48A3-9683-19CF03C0A586}"/>
              </a:ext>
            </a:extLst>
          </p:cNvPr>
          <p:cNvSpPr>
            <a:spLocks noGrp="1"/>
          </p:cNvSpPr>
          <p:nvPr>
            <p:ph type="ftr" sz="quarter" idx="3"/>
          </p:nvPr>
        </p:nvSpPr>
        <p:spPr>
          <a:xfrm rot="5400000">
            <a:off x="9233562" y="2578525"/>
            <a:ext cx="4114800" cy="365125"/>
          </a:xfrm>
          <a:prstGeom prst="rect">
            <a:avLst/>
          </a:prstGeom>
        </p:spPr>
        <p:txBody>
          <a:bodyPr vert="horz" lIns="91440" tIns="45720" rIns="91440" bIns="45720" rtlCol="0" anchor="ctr"/>
          <a:lstStyle>
            <a:lvl1pPr algn="l">
              <a:defRPr sz="1050" b="1" cap="all" spc="300" baseline="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3AB94939-09B3-4A6E-88F8-4D923A56D479}"/>
              </a:ext>
            </a:extLst>
          </p:cNvPr>
          <p:cNvSpPr>
            <a:spLocks noGrp="1"/>
          </p:cNvSpPr>
          <p:nvPr>
            <p:ph type="sldNum" sz="quarter" idx="4"/>
          </p:nvPr>
        </p:nvSpPr>
        <p:spPr>
          <a:xfrm>
            <a:off x="10821701" y="5672706"/>
            <a:ext cx="951908" cy="754673"/>
          </a:xfrm>
          <a:prstGeom prst="rect">
            <a:avLst/>
          </a:prstGeom>
        </p:spPr>
        <p:txBody>
          <a:bodyPr vert="horz" lIns="91440" tIns="45720" rIns="91440" bIns="45720" rtlCol="0" anchor="ctr"/>
          <a:lstStyle>
            <a:lvl1pPr algn="ctr">
              <a:defRPr sz="3600" b="1">
                <a:solidFill>
                  <a:schemeClr val="accent1"/>
                </a:solidFill>
              </a:defRPr>
            </a:lvl1pPr>
          </a:lstStyle>
          <a:p>
            <a:fld id="{81D2C36F-4504-47C0-B82F-A167342A2754}" type="slidenum">
              <a:rPr lang="en-US" smtClean="0"/>
              <a:t>‹#›</a:t>
            </a:fld>
            <a:endParaRPr lang="en-US" dirty="0"/>
          </a:p>
        </p:txBody>
      </p:sp>
      <p:sp>
        <p:nvSpPr>
          <p:cNvPr id="15" name="Rectangle 14">
            <a:extLst>
              <a:ext uri="{FF2B5EF4-FFF2-40B4-BE49-F238E27FC236}">
                <a16:creationId xmlns:a16="http://schemas.microsoft.com/office/drawing/2014/main" id="{DA4051E3-92B2-42FC-BB3D-372E4A614439}"/>
              </a:ext>
            </a:extLst>
          </p:cNvPr>
          <p:cNvSpPr/>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3C425084-C97A-4C25-AE47-DDECF2DD3ABC}"/>
              </a:ext>
            </a:extLst>
          </p:cNvPr>
          <p:cNvCxnSpPr>
            <a:cxnSpLocks/>
          </p:cNvCxnSpPr>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A478A1-0B34-4F2B-88FA-CF47551E5DF9}"/>
              </a:ext>
            </a:extLst>
          </p:cNvPr>
          <p:cNvCxnSpPr>
            <a:cxnSpLocks/>
          </p:cNvCxnSpPr>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336492"/>
      </p:ext>
    </p:extLst>
  </p:cSld>
  <p:clrMap bg1="lt1" tx1="dk1" bg2="lt2" tx2="dk2" accent1="accent1" accent2="accent2" accent3="accent3" accent4="accent4" accent5="accent5" accent6="accent6" hlink="hlink" folHlink="folHlink"/>
  <p:sldLayoutIdLst>
    <p:sldLayoutId id="2147483720" r:id="rId1"/>
    <p:sldLayoutId id="2147483727" r:id="rId2"/>
    <p:sldLayoutId id="2147483722" r:id="rId3"/>
    <p:sldLayoutId id="2147483723" r:id="rId4"/>
    <p:sldLayoutId id="2147483724" r:id="rId5"/>
    <p:sldLayoutId id="2147483718" r:id="rId6"/>
    <p:sldLayoutId id="2147483714" r:id="rId7"/>
    <p:sldLayoutId id="2147483715" r:id="rId8"/>
    <p:sldLayoutId id="2147483716" r:id="rId9"/>
    <p:sldLayoutId id="2147483726" r:id="rId10"/>
    <p:sldLayoutId id="2147483719" r:id="rId11"/>
  </p:sldLayoutIdLst>
  <p:hf hdr="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2/12/2021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3.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square&#10;&#10;Description automatically generated">
            <a:extLst>
              <a:ext uri="{FF2B5EF4-FFF2-40B4-BE49-F238E27FC236}">
                <a16:creationId xmlns:a16="http://schemas.microsoft.com/office/drawing/2014/main" id="{A9411078-240C-4BB6-BE25-DD5C2A295D64}"/>
              </a:ext>
            </a:extLst>
          </p:cNvPr>
          <p:cNvPicPr>
            <a:picLocks noChangeAspect="1"/>
          </p:cNvPicPr>
          <p:nvPr/>
        </p:nvPicPr>
        <p:blipFill rotWithShape="1">
          <a:blip r:embed="rId4">
            <a:extLst>
              <a:ext uri="{28A0092B-C50C-407E-A947-70E740481C1C}">
                <a14:useLocalDpi xmlns:a14="http://schemas.microsoft.com/office/drawing/2010/main" val="0"/>
              </a:ext>
            </a:extLst>
          </a:blip>
          <a:srcRect t="11500" b="13500"/>
          <a:stretch/>
        </p:blipFill>
        <p:spPr>
          <a:xfrm>
            <a:off x="-593042" y="-6925425"/>
            <a:ext cx="35280181" cy="24321120"/>
          </a:xfrm>
          <a:prstGeom prst="rect">
            <a:avLst/>
          </a:prstGeom>
        </p:spPr>
      </p:pic>
      <p:sp>
        <p:nvSpPr>
          <p:cNvPr id="3" name="Footer Placeholder 2">
            <a:extLst>
              <a:ext uri="{FF2B5EF4-FFF2-40B4-BE49-F238E27FC236}">
                <a16:creationId xmlns:a16="http://schemas.microsoft.com/office/drawing/2014/main" id="{14C6DD3A-1593-46D7-A9EC-CBE08053F96F}"/>
              </a:ext>
            </a:extLst>
          </p:cNvPr>
          <p:cNvSpPr>
            <a:spLocks noGrp="1"/>
          </p:cNvSpPr>
          <p:nvPr>
            <p:ph type="ftr" sz="quarter" idx="11"/>
          </p:nvPr>
        </p:nvSpPr>
        <p:spPr>
          <a:xfrm rot="5400000">
            <a:off x="9233562" y="2578525"/>
            <a:ext cx="4114800" cy="365125"/>
          </a:xfrm>
        </p:spPr>
        <p:txBody>
          <a:bodyPr>
            <a:normAutofit/>
          </a:bodyPr>
          <a:lstStyle/>
          <a:p>
            <a:endParaRPr lang="en-US" dirty="0">
              <a:solidFill>
                <a:srgbClr val="FFFFFF"/>
              </a:solidFill>
            </a:endParaRPr>
          </a:p>
        </p:txBody>
      </p:sp>
      <p:sp>
        <p:nvSpPr>
          <p:cNvPr id="2" name="Date Placeholder 1">
            <a:extLst>
              <a:ext uri="{FF2B5EF4-FFF2-40B4-BE49-F238E27FC236}">
                <a16:creationId xmlns:a16="http://schemas.microsoft.com/office/drawing/2014/main" id="{5545C48A-D17C-4F18-B61E-CB5CBDC4A87B}"/>
              </a:ext>
            </a:extLst>
          </p:cNvPr>
          <p:cNvSpPr>
            <a:spLocks noGrp="1"/>
          </p:cNvSpPr>
          <p:nvPr>
            <p:ph type="dt" sz="half" idx="10"/>
          </p:nvPr>
        </p:nvSpPr>
        <p:spPr>
          <a:xfrm>
            <a:off x="628652" y="6140304"/>
            <a:ext cx="3154896" cy="287075"/>
          </a:xfrm>
        </p:spPr>
        <p:txBody>
          <a:bodyPr>
            <a:normAutofit/>
          </a:bodyPr>
          <a:lstStyle/>
          <a:p>
            <a:pPr>
              <a:spcAft>
                <a:spcPts val="600"/>
              </a:spcAft>
            </a:pPr>
            <a:fld id="{E0318DDB-88AC-4039-B59C-B05DC4C9C16C}" type="datetime1">
              <a:rPr lang="en-US">
                <a:solidFill>
                  <a:srgbClr val="FFFFFF"/>
                </a:solidFill>
              </a:rPr>
              <a:pPr>
                <a:spcAft>
                  <a:spcPts val="600"/>
                </a:spcAft>
              </a:pPr>
              <a:t>2/12/2021</a:t>
            </a:fld>
            <a:endParaRPr lang="en-US" dirty="0">
              <a:solidFill>
                <a:srgbClr val="FFFFFF"/>
              </a:solidFill>
            </a:endParaRPr>
          </a:p>
        </p:txBody>
      </p:sp>
      <p:sp>
        <p:nvSpPr>
          <p:cNvPr id="4" name="Slide Number Placeholder 3">
            <a:extLst>
              <a:ext uri="{FF2B5EF4-FFF2-40B4-BE49-F238E27FC236}">
                <a16:creationId xmlns:a16="http://schemas.microsoft.com/office/drawing/2014/main" id="{01A1A2EB-6DC3-4DA6-BD7C-ADBECF68774A}"/>
              </a:ext>
            </a:extLst>
          </p:cNvPr>
          <p:cNvSpPr>
            <a:spLocks noGrp="1"/>
          </p:cNvSpPr>
          <p:nvPr>
            <p:ph type="sldNum" sz="quarter" idx="12"/>
          </p:nvPr>
        </p:nvSpPr>
        <p:spPr>
          <a:xfrm>
            <a:off x="10821701" y="5672706"/>
            <a:ext cx="951908" cy="754673"/>
          </a:xfrm>
        </p:spPr>
        <p:txBody>
          <a:bodyPr>
            <a:normAutofit/>
          </a:bodyPr>
          <a:lstStyle/>
          <a:p>
            <a:pPr>
              <a:spcAft>
                <a:spcPts val="600"/>
              </a:spcAft>
            </a:pPr>
            <a:fld id="{81D2C36F-4504-47C0-B82F-A167342A2754}" type="slidenum">
              <a:rPr lang="en-US">
                <a:solidFill>
                  <a:srgbClr val="FFFFFF"/>
                </a:solidFill>
              </a:rPr>
              <a:pPr>
                <a:spcAft>
                  <a:spcPts val="600"/>
                </a:spcAft>
              </a:pPr>
              <a:t>1</a:t>
            </a:fld>
            <a:endParaRPr lang="en-US" dirty="0">
              <a:solidFill>
                <a:srgbClr val="FFFFFF"/>
              </a:solidFill>
            </a:endParaRPr>
          </a:p>
        </p:txBody>
      </p:sp>
      <p:pic>
        <p:nvPicPr>
          <p:cNvPr id="2050" name="Picture 2" descr="Image result for black history powerpoint template free">
            <a:extLst>
              <a:ext uri="{FF2B5EF4-FFF2-40B4-BE49-F238E27FC236}">
                <a16:creationId xmlns:a16="http://schemas.microsoft.com/office/drawing/2014/main" id="{B68081A5-C2C4-4A87-9F5F-7D6F3B545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02" y="138897"/>
            <a:ext cx="2610888" cy="3032567"/>
          </a:xfrm>
          <a:prstGeom prst="rect">
            <a:avLst/>
          </a:prstGeom>
          <a:noFill/>
          <a:extLst>
            <a:ext uri="{909E8E84-426E-40DD-AFC4-6F175D3DCCD1}">
              <a14:hiddenFill xmlns:a14="http://schemas.microsoft.com/office/drawing/2010/main">
                <a:solidFill>
                  <a:srgbClr val="FFFFFF"/>
                </a:solidFill>
              </a14:hiddenFill>
            </a:ext>
          </a:extLst>
        </p:spPr>
      </p:pic>
      <p:pic>
        <p:nvPicPr>
          <p:cNvPr id="5" name="WIN_20210212_06_59_31_Pro">
            <a:hlinkClick r:id="" action="ppaction://media"/>
            <a:extLst>
              <a:ext uri="{FF2B5EF4-FFF2-40B4-BE49-F238E27FC236}">
                <a16:creationId xmlns:a16="http://schemas.microsoft.com/office/drawing/2014/main" id="{C68BA0E1-3D68-450B-ADDE-1F50187227C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64190" y="0"/>
            <a:ext cx="8344209" cy="5069500"/>
          </a:xfrm>
          <a:prstGeom prst="rect">
            <a:avLst/>
          </a:prstGeom>
        </p:spPr>
      </p:pic>
    </p:spTree>
    <p:extLst>
      <p:ext uri="{BB962C8B-B14F-4D97-AF65-F5344CB8AC3E}">
        <p14:creationId xmlns:p14="http://schemas.microsoft.com/office/powerpoint/2010/main" val="108711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square&#10;&#10;Description automatically generated">
            <a:extLst>
              <a:ext uri="{FF2B5EF4-FFF2-40B4-BE49-F238E27FC236}">
                <a16:creationId xmlns:a16="http://schemas.microsoft.com/office/drawing/2014/main" id="{A9411078-240C-4BB6-BE25-DD5C2A295D64}"/>
              </a:ext>
            </a:extLst>
          </p:cNvPr>
          <p:cNvPicPr>
            <a:picLocks noChangeAspect="1"/>
          </p:cNvPicPr>
          <p:nvPr/>
        </p:nvPicPr>
        <p:blipFill rotWithShape="1">
          <a:blip r:embed="rId4">
            <a:extLst>
              <a:ext uri="{28A0092B-C50C-407E-A947-70E740481C1C}">
                <a14:useLocalDpi xmlns:a14="http://schemas.microsoft.com/office/drawing/2010/main" val="0"/>
              </a:ext>
            </a:extLst>
          </a:blip>
          <a:srcRect t="11500" b="13500"/>
          <a:stretch/>
        </p:blipFill>
        <p:spPr>
          <a:xfrm>
            <a:off x="-420145" y="-7080598"/>
            <a:ext cx="35280181" cy="24321120"/>
          </a:xfrm>
          <a:prstGeom prst="rect">
            <a:avLst/>
          </a:prstGeom>
        </p:spPr>
      </p:pic>
      <p:sp>
        <p:nvSpPr>
          <p:cNvPr id="3" name="Footer Placeholder 2">
            <a:extLst>
              <a:ext uri="{FF2B5EF4-FFF2-40B4-BE49-F238E27FC236}">
                <a16:creationId xmlns:a16="http://schemas.microsoft.com/office/drawing/2014/main" id="{14C6DD3A-1593-46D7-A9EC-CBE08053F96F}"/>
              </a:ext>
            </a:extLst>
          </p:cNvPr>
          <p:cNvSpPr>
            <a:spLocks noGrp="1"/>
          </p:cNvSpPr>
          <p:nvPr>
            <p:ph type="ftr" sz="quarter" idx="11"/>
          </p:nvPr>
        </p:nvSpPr>
        <p:spPr>
          <a:xfrm rot="5400000">
            <a:off x="9233562" y="2578525"/>
            <a:ext cx="4114800" cy="365125"/>
          </a:xfrm>
        </p:spPr>
        <p:txBody>
          <a:bodyPr>
            <a:normAutofit/>
          </a:bodyPr>
          <a:lstStyle/>
          <a:p>
            <a:endParaRPr lang="en-US" dirty="0">
              <a:solidFill>
                <a:srgbClr val="FFFFFF"/>
              </a:solidFill>
            </a:endParaRPr>
          </a:p>
        </p:txBody>
      </p:sp>
      <p:sp>
        <p:nvSpPr>
          <p:cNvPr id="2" name="Date Placeholder 1">
            <a:extLst>
              <a:ext uri="{FF2B5EF4-FFF2-40B4-BE49-F238E27FC236}">
                <a16:creationId xmlns:a16="http://schemas.microsoft.com/office/drawing/2014/main" id="{5545C48A-D17C-4F18-B61E-CB5CBDC4A87B}"/>
              </a:ext>
            </a:extLst>
          </p:cNvPr>
          <p:cNvSpPr>
            <a:spLocks noGrp="1"/>
          </p:cNvSpPr>
          <p:nvPr>
            <p:ph type="dt" sz="half" idx="10"/>
          </p:nvPr>
        </p:nvSpPr>
        <p:spPr>
          <a:xfrm>
            <a:off x="628652" y="6140304"/>
            <a:ext cx="3154896" cy="287075"/>
          </a:xfrm>
        </p:spPr>
        <p:txBody>
          <a:bodyPr>
            <a:normAutofit/>
          </a:bodyPr>
          <a:lstStyle/>
          <a:p>
            <a:pPr>
              <a:spcAft>
                <a:spcPts val="600"/>
              </a:spcAft>
            </a:pPr>
            <a:fld id="{E0318DDB-88AC-4039-B59C-B05DC4C9C16C}" type="datetime1">
              <a:rPr lang="en-US">
                <a:solidFill>
                  <a:srgbClr val="FFFFFF"/>
                </a:solidFill>
              </a:rPr>
              <a:pPr>
                <a:spcAft>
                  <a:spcPts val="600"/>
                </a:spcAft>
              </a:pPr>
              <a:t>2/12/2021</a:t>
            </a:fld>
            <a:endParaRPr lang="en-US" dirty="0">
              <a:solidFill>
                <a:srgbClr val="FFFFFF"/>
              </a:solidFill>
            </a:endParaRPr>
          </a:p>
        </p:txBody>
      </p:sp>
      <p:sp>
        <p:nvSpPr>
          <p:cNvPr id="4" name="Slide Number Placeholder 3">
            <a:extLst>
              <a:ext uri="{FF2B5EF4-FFF2-40B4-BE49-F238E27FC236}">
                <a16:creationId xmlns:a16="http://schemas.microsoft.com/office/drawing/2014/main" id="{01A1A2EB-6DC3-4DA6-BD7C-ADBECF68774A}"/>
              </a:ext>
            </a:extLst>
          </p:cNvPr>
          <p:cNvSpPr>
            <a:spLocks noGrp="1"/>
          </p:cNvSpPr>
          <p:nvPr>
            <p:ph type="sldNum" sz="quarter" idx="12"/>
          </p:nvPr>
        </p:nvSpPr>
        <p:spPr>
          <a:xfrm>
            <a:off x="10821701" y="5672706"/>
            <a:ext cx="951908" cy="754673"/>
          </a:xfrm>
        </p:spPr>
        <p:txBody>
          <a:bodyPr>
            <a:normAutofit/>
          </a:bodyPr>
          <a:lstStyle/>
          <a:p>
            <a:pPr>
              <a:spcAft>
                <a:spcPts val="600"/>
              </a:spcAft>
            </a:pPr>
            <a:fld id="{81D2C36F-4504-47C0-B82F-A167342A2754}" type="slidenum">
              <a:rPr lang="en-US">
                <a:solidFill>
                  <a:srgbClr val="FFFFFF"/>
                </a:solidFill>
              </a:rPr>
              <a:pPr>
                <a:spcAft>
                  <a:spcPts val="600"/>
                </a:spcAft>
              </a:pPr>
              <a:t>2</a:t>
            </a:fld>
            <a:endParaRPr lang="en-US" dirty="0">
              <a:solidFill>
                <a:srgbClr val="FFFFFF"/>
              </a:solidFill>
            </a:endParaRPr>
          </a:p>
        </p:txBody>
      </p:sp>
      <p:pic>
        <p:nvPicPr>
          <p:cNvPr id="7" name="Picture 6" descr="Charles Champion">
            <a:extLst>
              <a:ext uri="{FF2B5EF4-FFF2-40B4-BE49-F238E27FC236}">
                <a16:creationId xmlns:a16="http://schemas.microsoft.com/office/drawing/2014/main" id="{913D00AB-3592-4ED5-8B3E-1728B351A4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18" b="1"/>
          <a:stretch/>
        </p:blipFill>
        <p:spPr bwMode="auto">
          <a:xfrm>
            <a:off x="4896092" y="601885"/>
            <a:ext cx="4421528" cy="47108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87338D6-5F41-4A03-AF61-C71B23651F36}"/>
              </a:ext>
            </a:extLst>
          </p:cNvPr>
          <p:cNvSpPr/>
          <p:nvPr/>
        </p:nvSpPr>
        <p:spPr>
          <a:xfrm>
            <a:off x="3257550" y="5870800"/>
            <a:ext cx="9558338" cy="1006429"/>
          </a:xfrm>
          <a:prstGeom prst="rect">
            <a:avLst/>
          </a:prstGeom>
        </p:spPr>
        <p:txBody>
          <a:bodyPr wrap="square">
            <a:spAutoFit/>
          </a:bodyPr>
          <a:lstStyle/>
          <a:p>
            <a:pPr>
              <a:lnSpc>
                <a:spcPct val="90000"/>
              </a:lnSpc>
              <a:spcBef>
                <a:spcPct val="0"/>
              </a:spcBef>
              <a:spcAft>
                <a:spcPts val="600"/>
              </a:spcAft>
            </a:pPr>
            <a:r>
              <a:rPr lang="en-US" sz="6600" b="1" dirty="0"/>
              <a:t>Dr. Charles A. Champion</a:t>
            </a:r>
          </a:p>
        </p:txBody>
      </p:sp>
      <p:pic>
        <p:nvPicPr>
          <p:cNvPr id="8" name="Audio 7">
            <a:hlinkClick r:id="" action="ppaction://media"/>
            <a:extLst>
              <a:ext uri="{FF2B5EF4-FFF2-40B4-BE49-F238E27FC236}">
                <a16:creationId xmlns:a16="http://schemas.microsoft.com/office/drawing/2014/main" id="{F249A366-30BF-44DE-9255-4431FCB7E1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6590250"/>
      </p:ext>
    </p:extLst>
  </p:cSld>
  <p:clrMapOvr>
    <a:masterClrMapping/>
  </p:clrMapOvr>
  <mc:AlternateContent xmlns:mc="http://schemas.openxmlformats.org/markup-compatibility/2006" xmlns:p14="http://schemas.microsoft.com/office/powerpoint/2010/main">
    <mc:Choice Requires="p14">
      <p:transition spd="slow" p14:dur="2000" advTm="2976"/>
    </mc:Choice>
    <mc:Fallback xmlns="">
      <p:transition spd="slow" advTm="2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95FBD4-1FA5-4BCB-93B6-4042E0216D1C}"/>
              </a:ext>
            </a:extLst>
          </p:cNvPr>
          <p:cNvSpPr>
            <a:spLocks noGrp="1"/>
          </p:cNvSpPr>
          <p:nvPr>
            <p:ph type="dt" sz="half" idx="10"/>
          </p:nvPr>
        </p:nvSpPr>
        <p:spPr/>
        <p:txBody>
          <a:bodyPr/>
          <a:lstStyle/>
          <a:p>
            <a:fld id="{E0318DDB-88AC-4039-B59C-B05DC4C9C16C}" type="datetime1">
              <a:rPr lang="en-US" smtClean="0"/>
              <a:t>2/12/2021</a:t>
            </a:fld>
            <a:endParaRPr lang="en-US" dirty="0"/>
          </a:p>
        </p:txBody>
      </p:sp>
      <p:sp>
        <p:nvSpPr>
          <p:cNvPr id="3" name="Footer Placeholder 2">
            <a:extLst>
              <a:ext uri="{FF2B5EF4-FFF2-40B4-BE49-F238E27FC236}">
                <a16:creationId xmlns:a16="http://schemas.microsoft.com/office/drawing/2014/main" id="{870D5422-EF9C-4C72-90F7-63675B247AC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13B68D0-B3EC-4544-A67D-910826D06A36}"/>
              </a:ext>
            </a:extLst>
          </p:cNvPr>
          <p:cNvSpPr>
            <a:spLocks noGrp="1"/>
          </p:cNvSpPr>
          <p:nvPr>
            <p:ph type="sldNum" sz="quarter" idx="12"/>
          </p:nvPr>
        </p:nvSpPr>
        <p:spPr/>
        <p:txBody>
          <a:bodyPr/>
          <a:lstStyle/>
          <a:p>
            <a:fld id="{81D2C36F-4504-47C0-B82F-A167342A2754}" type="slidenum">
              <a:rPr lang="en-US" smtClean="0"/>
              <a:t>3</a:t>
            </a:fld>
            <a:endParaRPr lang="en-US" dirty="0"/>
          </a:p>
        </p:txBody>
      </p:sp>
      <p:pic>
        <p:nvPicPr>
          <p:cNvPr id="4098" name="Picture 2" descr="Dr. Charles Champion, a Memphis institution for more than - 30 years - PHOTOS BY MAYA SMITH">
            <a:extLst>
              <a:ext uri="{FF2B5EF4-FFF2-40B4-BE49-F238E27FC236}">
                <a16:creationId xmlns:a16="http://schemas.microsoft.com/office/drawing/2014/main" id="{C6AD1F0B-880D-418B-A9D4-04CC36DF3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0"/>
            <a:ext cx="3810000" cy="67231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black history powerpoint template free">
            <a:extLst>
              <a:ext uri="{FF2B5EF4-FFF2-40B4-BE49-F238E27FC236}">
                <a16:creationId xmlns:a16="http://schemas.microsoft.com/office/drawing/2014/main" id="{98B9980D-3E5E-4600-B4BE-8BFD4C095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3548" y="0"/>
            <a:ext cx="8408452" cy="67231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56205A-D09B-4118-AAB8-8F05AE85901E}"/>
              </a:ext>
            </a:extLst>
          </p:cNvPr>
          <p:cNvSpPr/>
          <p:nvPr/>
        </p:nvSpPr>
        <p:spPr>
          <a:xfrm>
            <a:off x="5350102" y="655948"/>
            <a:ext cx="5264079" cy="5016758"/>
          </a:xfrm>
          <a:prstGeom prst="rect">
            <a:avLst/>
          </a:prstGeom>
        </p:spPr>
        <p:txBody>
          <a:bodyPr wrap="square">
            <a:spAutoFit/>
          </a:bodyPr>
          <a:lstStyle/>
          <a:p>
            <a:r>
              <a:rPr lang="en-US" sz="3200" b="1" i="0" dirty="0">
                <a:effectLst/>
                <a:latin typeface="-apple-system"/>
              </a:rPr>
              <a:t>Dr. Charles A. Champion</a:t>
            </a:r>
            <a:r>
              <a:rPr lang="en-US" sz="3200" b="0" i="0" dirty="0">
                <a:effectLst/>
                <a:latin typeface="-apple-system"/>
              </a:rPr>
              <a:t>, better known as the herbal pharmacist, was born in Memphis, Tennessee in 1930 </a:t>
            </a:r>
            <a:r>
              <a:rPr lang="en-US" sz="3200" dirty="0">
                <a:latin typeface="-apple-system"/>
              </a:rPr>
              <a:t>and</a:t>
            </a:r>
            <a:r>
              <a:rPr lang="en-US" sz="3200" b="0" i="0" dirty="0">
                <a:effectLst/>
                <a:latin typeface="-apple-system"/>
              </a:rPr>
              <a:t> raised in </a:t>
            </a:r>
            <a:r>
              <a:rPr lang="en-US" sz="3200" dirty="0">
                <a:latin typeface="-apple-system"/>
              </a:rPr>
              <a:t>Greenfield, Tennessee.</a:t>
            </a:r>
            <a:r>
              <a:rPr lang="en-US" sz="3200" b="0" i="0" dirty="0">
                <a:effectLst/>
                <a:latin typeface="-apple-system"/>
              </a:rPr>
              <a:t> He is the owner of </a:t>
            </a:r>
            <a:r>
              <a:rPr lang="en-US" sz="3200" b="1" i="0" u="sng" dirty="0">
                <a:effectLst/>
                <a:latin typeface="-apple-system"/>
              </a:rPr>
              <a:t>Champion’s Pharmacy and Herb Store </a:t>
            </a:r>
            <a:r>
              <a:rPr lang="en-US" sz="3200" i="0" dirty="0">
                <a:effectLst/>
                <a:latin typeface="-apple-system"/>
              </a:rPr>
              <a:t>on Elvis Presley Boulevard in </a:t>
            </a:r>
            <a:r>
              <a:rPr lang="en-US" sz="3200" b="0" i="0" dirty="0">
                <a:effectLst/>
                <a:latin typeface="-apple-system"/>
              </a:rPr>
              <a:t>Memphis, Tennessee.</a:t>
            </a:r>
            <a:endParaRPr lang="en-US" sz="3200" dirty="0"/>
          </a:p>
        </p:txBody>
      </p:sp>
      <p:pic>
        <p:nvPicPr>
          <p:cNvPr id="6" name="Audio 5">
            <a:hlinkClick r:id="" action="ppaction://media"/>
            <a:extLst>
              <a:ext uri="{FF2B5EF4-FFF2-40B4-BE49-F238E27FC236}">
                <a16:creationId xmlns:a16="http://schemas.microsoft.com/office/drawing/2014/main" id="{C427F147-BBE3-455C-95E3-45B53CB7D4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4722884"/>
      </p:ext>
    </p:extLst>
  </p:cSld>
  <p:clrMapOvr>
    <a:masterClrMapping/>
  </p:clrMapOvr>
  <mc:AlternateContent xmlns:mc="http://schemas.openxmlformats.org/markup-compatibility/2006" xmlns:p14="http://schemas.microsoft.com/office/powerpoint/2010/main">
    <mc:Choice Requires="p14">
      <p:transition spd="slow" p14:dur="2000" advTm="19817"/>
    </mc:Choice>
    <mc:Fallback xmlns="">
      <p:transition spd="slow" advTm="19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square&#10;&#10;Description automatically generated">
            <a:extLst>
              <a:ext uri="{FF2B5EF4-FFF2-40B4-BE49-F238E27FC236}">
                <a16:creationId xmlns:a16="http://schemas.microsoft.com/office/drawing/2014/main" id="{A9411078-240C-4BB6-BE25-DD5C2A295D64}"/>
              </a:ext>
            </a:extLst>
          </p:cNvPr>
          <p:cNvPicPr>
            <a:picLocks noChangeAspect="1"/>
          </p:cNvPicPr>
          <p:nvPr/>
        </p:nvPicPr>
        <p:blipFill rotWithShape="1">
          <a:blip r:embed="rId4">
            <a:extLst>
              <a:ext uri="{28A0092B-C50C-407E-A947-70E740481C1C}">
                <a14:useLocalDpi xmlns:a14="http://schemas.microsoft.com/office/drawing/2010/main" val="0"/>
              </a:ext>
            </a:extLst>
          </a:blip>
          <a:srcRect t="11500" b="13500"/>
          <a:stretch/>
        </p:blipFill>
        <p:spPr>
          <a:xfrm>
            <a:off x="-952741" y="-4217799"/>
            <a:ext cx="35280181" cy="24321120"/>
          </a:xfrm>
          <a:prstGeom prst="rect">
            <a:avLst/>
          </a:prstGeom>
        </p:spPr>
      </p:pic>
      <p:sp>
        <p:nvSpPr>
          <p:cNvPr id="3" name="Footer Placeholder 2">
            <a:extLst>
              <a:ext uri="{FF2B5EF4-FFF2-40B4-BE49-F238E27FC236}">
                <a16:creationId xmlns:a16="http://schemas.microsoft.com/office/drawing/2014/main" id="{14C6DD3A-1593-46D7-A9EC-CBE08053F96F}"/>
              </a:ext>
            </a:extLst>
          </p:cNvPr>
          <p:cNvSpPr>
            <a:spLocks noGrp="1"/>
          </p:cNvSpPr>
          <p:nvPr>
            <p:ph type="ftr" sz="quarter" idx="11"/>
          </p:nvPr>
        </p:nvSpPr>
        <p:spPr>
          <a:xfrm rot="5400000">
            <a:off x="9233562" y="2578525"/>
            <a:ext cx="4114800" cy="365125"/>
          </a:xfrm>
        </p:spPr>
        <p:txBody>
          <a:bodyPr>
            <a:normAutofit/>
          </a:bodyPr>
          <a:lstStyle/>
          <a:p>
            <a:endParaRPr lang="en-US" dirty="0">
              <a:solidFill>
                <a:srgbClr val="FFFFFF"/>
              </a:solidFill>
            </a:endParaRPr>
          </a:p>
        </p:txBody>
      </p:sp>
      <p:sp>
        <p:nvSpPr>
          <p:cNvPr id="2" name="Date Placeholder 1">
            <a:extLst>
              <a:ext uri="{FF2B5EF4-FFF2-40B4-BE49-F238E27FC236}">
                <a16:creationId xmlns:a16="http://schemas.microsoft.com/office/drawing/2014/main" id="{5545C48A-D17C-4F18-B61E-CB5CBDC4A87B}"/>
              </a:ext>
            </a:extLst>
          </p:cNvPr>
          <p:cNvSpPr>
            <a:spLocks noGrp="1"/>
          </p:cNvSpPr>
          <p:nvPr>
            <p:ph type="dt" sz="half" idx="10"/>
          </p:nvPr>
        </p:nvSpPr>
        <p:spPr>
          <a:xfrm>
            <a:off x="628652" y="6140304"/>
            <a:ext cx="3154896" cy="287075"/>
          </a:xfrm>
        </p:spPr>
        <p:txBody>
          <a:bodyPr>
            <a:normAutofit/>
          </a:bodyPr>
          <a:lstStyle/>
          <a:p>
            <a:pPr>
              <a:spcAft>
                <a:spcPts val="600"/>
              </a:spcAft>
            </a:pPr>
            <a:fld id="{E0318DDB-88AC-4039-B59C-B05DC4C9C16C}" type="datetime1">
              <a:rPr lang="en-US">
                <a:solidFill>
                  <a:srgbClr val="FFFFFF"/>
                </a:solidFill>
              </a:rPr>
              <a:pPr>
                <a:spcAft>
                  <a:spcPts val="600"/>
                </a:spcAft>
              </a:pPr>
              <a:t>2/12/2021</a:t>
            </a:fld>
            <a:endParaRPr lang="en-US" dirty="0">
              <a:solidFill>
                <a:srgbClr val="FFFFFF"/>
              </a:solidFill>
            </a:endParaRPr>
          </a:p>
        </p:txBody>
      </p:sp>
      <p:sp>
        <p:nvSpPr>
          <p:cNvPr id="4" name="Slide Number Placeholder 3">
            <a:extLst>
              <a:ext uri="{FF2B5EF4-FFF2-40B4-BE49-F238E27FC236}">
                <a16:creationId xmlns:a16="http://schemas.microsoft.com/office/drawing/2014/main" id="{01A1A2EB-6DC3-4DA6-BD7C-ADBECF68774A}"/>
              </a:ext>
            </a:extLst>
          </p:cNvPr>
          <p:cNvSpPr>
            <a:spLocks noGrp="1"/>
          </p:cNvSpPr>
          <p:nvPr>
            <p:ph type="sldNum" sz="quarter" idx="12"/>
          </p:nvPr>
        </p:nvSpPr>
        <p:spPr>
          <a:xfrm>
            <a:off x="10821701" y="5672706"/>
            <a:ext cx="951908" cy="754673"/>
          </a:xfrm>
        </p:spPr>
        <p:txBody>
          <a:bodyPr>
            <a:normAutofit/>
          </a:bodyPr>
          <a:lstStyle/>
          <a:p>
            <a:pPr>
              <a:spcAft>
                <a:spcPts val="600"/>
              </a:spcAft>
            </a:pPr>
            <a:fld id="{81D2C36F-4504-47C0-B82F-A167342A2754}" type="slidenum">
              <a:rPr lang="en-US">
                <a:solidFill>
                  <a:srgbClr val="FFFFFF"/>
                </a:solidFill>
              </a:rPr>
              <a:pPr>
                <a:spcAft>
                  <a:spcPts val="600"/>
                </a:spcAft>
              </a:pPr>
              <a:t>4</a:t>
            </a:fld>
            <a:endParaRPr lang="en-US" dirty="0">
              <a:solidFill>
                <a:srgbClr val="FFFFFF"/>
              </a:solidFill>
            </a:endParaRPr>
          </a:p>
        </p:txBody>
      </p:sp>
      <p:sp>
        <p:nvSpPr>
          <p:cNvPr id="5" name="Rectangle 4">
            <a:extLst>
              <a:ext uri="{FF2B5EF4-FFF2-40B4-BE49-F238E27FC236}">
                <a16:creationId xmlns:a16="http://schemas.microsoft.com/office/drawing/2014/main" id="{1264772A-465C-40C1-A638-FBC0FE4B68FF}"/>
              </a:ext>
            </a:extLst>
          </p:cNvPr>
          <p:cNvSpPr/>
          <p:nvPr/>
        </p:nvSpPr>
        <p:spPr>
          <a:xfrm>
            <a:off x="2458112" y="3429000"/>
            <a:ext cx="9015413" cy="3108543"/>
          </a:xfrm>
          <a:prstGeom prst="rect">
            <a:avLst/>
          </a:prstGeom>
        </p:spPr>
        <p:txBody>
          <a:bodyPr wrap="square">
            <a:spAutoFit/>
          </a:bodyPr>
          <a:lstStyle/>
          <a:p>
            <a:r>
              <a:rPr lang="en-US" sz="2800" dirty="0">
                <a:latin typeface="-apple-system"/>
              </a:rPr>
              <a:t>Dr. Champion graduated from Xavier University College of Pharmacy in New Orleans, Louisiana. He spent two years in Germany as a pharmacist for the United States Army. He then returned to Memphis to work in the pharmacy at John Gaston Hospital, better known today as Regional One Medical Center. He was the first African American Pharmacist to work in a Memphis hospital. </a:t>
            </a:r>
            <a:endParaRPr lang="en-US" sz="2800" dirty="0"/>
          </a:p>
        </p:txBody>
      </p:sp>
      <p:pic>
        <p:nvPicPr>
          <p:cNvPr id="7170" name="Picture 2">
            <a:extLst>
              <a:ext uri="{FF2B5EF4-FFF2-40B4-BE49-F238E27FC236}">
                <a16:creationId xmlns:a16="http://schemas.microsoft.com/office/drawing/2014/main" id="{8B6860D2-2748-46EB-AA94-54FA7707C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023" y="427252"/>
            <a:ext cx="3277888" cy="300174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879EE538-E1AD-445B-8BBD-FCF038543F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0277086"/>
      </p:ext>
    </p:extLst>
  </p:cSld>
  <p:clrMapOvr>
    <a:masterClrMapping/>
  </p:clrMapOvr>
  <mc:AlternateContent xmlns:mc="http://schemas.openxmlformats.org/markup-compatibility/2006" xmlns:p14="http://schemas.microsoft.com/office/powerpoint/2010/main">
    <mc:Choice Requires="p14">
      <p:transition spd="slow" p14:dur="2000" advTm="29498"/>
    </mc:Choice>
    <mc:Fallback xmlns="">
      <p:transition spd="slow" advTm="2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square&#10;&#10;Description automatically generated">
            <a:extLst>
              <a:ext uri="{FF2B5EF4-FFF2-40B4-BE49-F238E27FC236}">
                <a16:creationId xmlns:a16="http://schemas.microsoft.com/office/drawing/2014/main" id="{A9411078-240C-4BB6-BE25-DD5C2A295D64}"/>
              </a:ext>
            </a:extLst>
          </p:cNvPr>
          <p:cNvPicPr>
            <a:picLocks noChangeAspect="1"/>
          </p:cNvPicPr>
          <p:nvPr/>
        </p:nvPicPr>
        <p:blipFill rotWithShape="1">
          <a:blip r:embed="rId4">
            <a:extLst>
              <a:ext uri="{28A0092B-C50C-407E-A947-70E740481C1C}">
                <a14:useLocalDpi xmlns:a14="http://schemas.microsoft.com/office/drawing/2010/main" val="0"/>
              </a:ext>
            </a:extLst>
          </a:blip>
          <a:srcRect t="11500" b="13500"/>
          <a:stretch/>
        </p:blipFill>
        <p:spPr>
          <a:xfrm>
            <a:off x="0" y="-3154734"/>
            <a:ext cx="35280181" cy="24321120"/>
          </a:xfrm>
          <a:prstGeom prst="rect">
            <a:avLst/>
          </a:prstGeom>
        </p:spPr>
      </p:pic>
      <p:sp>
        <p:nvSpPr>
          <p:cNvPr id="3" name="Footer Placeholder 2">
            <a:extLst>
              <a:ext uri="{FF2B5EF4-FFF2-40B4-BE49-F238E27FC236}">
                <a16:creationId xmlns:a16="http://schemas.microsoft.com/office/drawing/2014/main" id="{14C6DD3A-1593-46D7-A9EC-CBE08053F96F}"/>
              </a:ext>
            </a:extLst>
          </p:cNvPr>
          <p:cNvSpPr>
            <a:spLocks noGrp="1"/>
          </p:cNvSpPr>
          <p:nvPr>
            <p:ph type="ftr" sz="quarter" idx="11"/>
          </p:nvPr>
        </p:nvSpPr>
        <p:spPr>
          <a:xfrm rot="5400000">
            <a:off x="9233562" y="2578525"/>
            <a:ext cx="4114800" cy="365125"/>
          </a:xfrm>
        </p:spPr>
        <p:txBody>
          <a:bodyPr>
            <a:normAutofit/>
          </a:bodyPr>
          <a:lstStyle/>
          <a:p>
            <a:endParaRPr lang="en-US" dirty="0">
              <a:solidFill>
                <a:srgbClr val="FFFFFF"/>
              </a:solidFill>
            </a:endParaRPr>
          </a:p>
        </p:txBody>
      </p:sp>
      <p:sp>
        <p:nvSpPr>
          <p:cNvPr id="2" name="Date Placeholder 1">
            <a:extLst>
              <a:ext uri="{FF2B5EF4-FFF2-40B4-BE49-F238E27FC236}">
                <a16:creationId xmlns:a16="http://schemas.microsoft.com/office/drawing/2014/main" id="{5545C48A-D17C-4F18-B61E-CB5CBDC4A87B}"/>
              </a:ext>
            </a:extLst>
          </p:cNvPr>
          <p:cNvSpPr>
            <a:spLocks noGrp="1"/>
          </p:cNvSpPr>
          <p:nvPr>
            <p:ph type="dt" sz="half" idx="10"/>
          </p:nvPr>
        </p:nvSpPr>
        <p:spPr>
          <a:xfrm>
            <a:off x="628652" y="6140304"/>
            <a:ext cx="3154896" cy="287075"/>
          </a:xfrm>
        </p:spPr>
        <p:txBody>
          <a:bodyPr>
            <a:normAutofit/>
          </a:bodyPr>
          <a:lstStyle/>
          <a:p>
            <a:pPr>
              <a:spcAft>
                <a:spcPts val="600"/>
              </a:spcAft>
            </a:pPr>
            <a:fld id="{E0318DDB-88AC-4039-B59C-B05DC4C9C16C}" type="datetime1">
              <a:rPr lang="en-US">
                <a:solidFill>
                  <a:srgbClr val="FFFFFF"/>
                </a:solidFill>
              </a:rPr>
              <a:pPr>
                <a:spcAft>
                  <a:spcPts val="600"/>
                </a:spcAft>
              </a:pPr>
              <a:t>2/12/2021</a:t>
            </a:fld>
            <a:endParaRPr lang="en-US" dirty="0">
              <a:solidFill>
                <a:srgbClr val="FFFFFF"/>
              </a:solidFill>
            </a:endParaRPr>
          </a:p>
        </p:txBody>
      </p:sp>
      <p:sp>
        <p:nvSpPr>
          <p:cNvPr id="4" name="Slide Number Placeholder 3">
            <a:extLst>
              <a:ext uri="{FF2B5EF4-FFF2-40B4-BE49-F238E27FC236}">
                <a16:creationId xmlns:a16="http://schemas.microsoft.com/office/drawing/2014/main" id="{01A1A2EB-6DC3-4DA6-BD7C-ADBECF68774A}"/>
              </a:ext>
            </a:extLst>
          </p:cNvPr>
          <p:cNvSpPr>
            <a:spLocks noGrp="1"/>
          </p:cNvSpPr>
          <p:nvPr>
            <p:ph type="sldNum" sz="quarter" idx="12"/>
          </p:nvPr>
        </p:nvSpPr>
        <p:spPr>
          <a:xfrm>
            <a:off x="10821701" y="5672706"/>
            <a:ext cx="951908" cy="754673"/>
          </a:xfrm>
        </p:spPr>
        <p:txBody>
          <a:bodyPr>
            <a:normAutofit/>
          </a:bodyPr>
          <a:lstStyle/>
          <a:p>
            <a:pPr>
              <a:spcAft>
                <a:spcPts val="600"/>
              </a:spcAft>
            </a:pPr>
            <a:fld id="{81D2C36F-4504-47C0-B82F-A167342A2754}" type="slidenum">
              <a:rPr lang="en-US">
                <a:solidFill>
                  <a:srgbClr val="FFFFFF"/>
                </a:solidFill>
              </a:rPr>
              <a:pPr>
                <a:spcAft>
                  <a:spcPts val="600"/>
                </a:spcAft>
              </a:pPr>
              <a:t>5</a:t>
            </a:fld>
            <a:endParaRPr lang="en-US" dirty="0">
              <a:solidFill>
                <a:srgbClr val="FFFFFF"/>
              </a:solidFill>
            </a:endParaRPr>
          </a:p>
        </p:txBody>
      </p:sp>
      <p:sp>
        <p:nvSpPr>
          <p:cNvPr id="5" name="Rectangle 4">
            <a:extLst>
              <a:ext uri="{FF2B5EF4-FFF2-40B4-BE49-F238E27FC236}">
                <a16:creationId xmlns:a16="http://schemas.microsoft.com/office/drawing/2014/main" id="{1264772A-465C-40C1-A638-FBC0FE4B68FF}"/>
              </a:ext>
            </a:extLst>
          </p:cNvPr>
          <p:cNvSpPr/>
          <p:nvPr/>
        </p:nvSpPr>
        <p:spPr>
          <a:xfrm>
            <a:off x="3503066" y="4672524"/>
            <a:ext cx="6550025" cy="2246769"/>
          </a:xfrm>
          <a:prstGeom prst="rect">
            <a:avLst/>
          </a:prstGeom>
        </p:spPr>
        <p:txBody>
          <a:bodyPr wrap="square">
            <a:spAutoFit/>
          </a:bodyPr>
          <a:lstStyle/>
          <a:p>
            <a:r>
              <a:rPr lang="en-US" sz="2800" dirty="0">
                <a:latin typeface="-apple-system"/>
              </a:rPr>
              <a:t>Later, Dr. Champion took a job at Katz Drug Store. He became the first African-American hired by a drug store chain in the city of Memphis.  In 1981, Dr. Champion opened his own pharmacy that is still open today!</a:t>
            </a:r>
            <a:endParaRPr lang="en-US" sz="2800" dirty="0"/>
          </a:p>
        </p:txBody>
      </p:sp>
      <p:pic>
        <p:nvPicPr>
          <p:cNvPr id="8194" name="Picture 2">
            <a:extLst>
              <a:ext uri="{FF2B5EF4-FFF2-40B4-BE49-F238E27FC236}">
                <a16:creationId xmlns:a16="http://schemas.microsoft.com/office/drawing/2014/main" id="{6CEA8D63-4AF0-4BB0-94CD-5FF0DF487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067" y="-871538"/>
            <a:ext cx="6550025" cy="5121891"/>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79EB8312-E301-4335-B232-043CDAB498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108200"/>
      </p:ext>
    </p:extLst>
  </p:cSld>
  <p:clrMapOvr>
    <a:masterClrMapping/>
  </p:clrMapOvr>
  <mc:AlternateContent xmlns:mc="http://schemas.openxmlformats.org/markup-compatibility/2006" xmlns:p14="http://schemas.microsoft.com/office/powerpoint/2010/main">
    <mc:Choice Requires="p14">
      <p:transition spd="slow" p14:dur="2000" advTm="21503"/>
    </mc:Choice>
    <mc:Fallback xmlns="">
      <p:transition spd="slow" advTm="2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square&#10;&#10;Description automatically generated">
            <a:extLst>
              <a:ext uri="{FF2B5EF4-FFF2-40B4-BE49-F238E27FC236}">
                <a16:creationId xmlns:a16="http://schemas.microsoft.com/office/drawing/2014/main" id="{A9411078-240C-4BB6-BE25-DD5C2A295D64}"/>
              </a:ext>
            </a:extLst>
          </p:cNvPr>
          <p:cNvPicPr>
            <a:picLocks noChangeAspect="1"/>
          </p:cNvPicPr>
          <p:nvPr/>
        </p:nvPicPr>
        <p:blipFill rotWithShape="1">
          <a:blip r:embed="rId4">
            <a:extLst>
              <a:ext uri="{28A0092B-C50C-407E-A947-70E740481C1C}">
                <a14:useLocalDpi xmlns:a14="http://schemas.microsoft.com/office/drawing/2010/main" val="0"/>
              </a:ext>
            </a:extLst>
          </a:blip>
          <a:srcRect t="11500" b="13500"/>
          <a:stretch/>
        </p:blipFill>
        <p:spPr>
          <a:xfrm>
            <a:off x="-147799" y="-4356076"/>
            <a:ext cx="35280181" cy="24321120"/>
          </a:xfrm>
          <a:prstGeom prst="rect">
            <a:avLst/>
          </a:prstGeom>
        </p:spPr>
      </p:pic>
      <p:sp>
        <p:nvSpPr>
          <p:cNvPr id="3" name="Footer Placeholder 2">
            <a:extLst>
              <a:ext uri="{FF2B5EF4-FFF2-40B4-BE49-F238E27FC236}">
                <a16:creationId xmlns:a16="http://schemas.microsoft.com/office/drawing/2014/main" id="{14C6DD3A-1593-46D7-A9EC-CBE08053F96F}"/>
              </a:ext>
            </a:extLst>
          </p:cNvPr>
          <p:cNvSpPr>
            <a:spLocks noGrp="1"/>
          </p:cNvSpPr>
          <p:nvPr>
            <p:ph type="ftr" sz="quarter" idx="11"/>
          </p:nvPr>
        </p:nvSpPr>
        <p:spPr>
          <a:xfrm rot="5400000">
            <a:off x="9233562" y="2578525"/>
            <a:ext cx="4114800" cy="365125"/>
          </a:xfrm>
        </p:spPr>
        <p:txBody>
          <a:bodyPr>
            <a:normAutofit/>
          </a:bodyPr>
          <a:lstStyle/>
          <a:p>
            <a:endParaRPr lang="en-US" dirty="0">
              <a:solidFill>
                <a:srgbClr val="FFFFFF"/>
              </a:solidFill>
            </a:endParaRPr>
          </a:p>
        </p:txBody>
      </p:sp>
      <p:sp>
        <p:nvSpPr>
          <p:cNvPr id="2" name="Date Placeholder 1">
            <a:extLst>
              <a:ext uri="{FF2B5EF4-FFF2-40B4-BE49-F238E27FC236}">
                <a16:creationId xmlns:a16="http://schemas.microsoft.com/office/drawing/2014/main" id="{5545C48A-D17C-4F18-B61E-CB5CBDC4A87B}"/>
              </a:ext>
            </a:extLst>
          </p:cNvPr>
          <p:cNvSpPr>
            <a:spLocks noGrp="1"/>
          </p:cNvSpPr>
          <p:nvPr>
            <p:ph type="dt" sz="half" idx="10"/>
          </p:nvPr>
        </p:nvSpPr>
        <p:spPr>
          <a:xfrm>
            <a:off x="628652" y="6140304"/>
            <a:ext cx="3154896" cy="287075"/>
          </a:xfrm>
        </p:spPr>
        <p:txBody>
          <a:bodyPr>
            <a:normAutofit/>
          </a:bodyPr>
          <a:lstStyle/>
          <a:p>
            <a:pPr>
              <a:spcAft>
                <a:spcPts val="600"/>
              </a:spcAft>
            </a:pPr>
            <a:fld id="{E0318DDB-88AC-4039-B59C-B05DC4C9C16C}" type="datetime1">
              <a:rPr lang="en-US">
                <a:solidFill>
                  <a:srgbClr val="FFFFFF"/>
                </a:solidFill>
              </a:rPr>
              <a:pPr>
                <a:spcAft>
                  <a:spcPts val="600"/>
                </a:spcAft>
              </a:pPr>
              <a:t>2/12/2021</a:t>
            </a:fld>
            <a:endParaRPr lang="en-US" dirty="0">
              <a:solidFill>
                <a:srgbClr val="FFFFFF"/>
              </a:solidFill>
            </a:endParaRPr>
          </a:p>
        </p:txBody>
      </p:sp>
      <p:sp>
        <p:nvSpPr>
          <p:cNvPr id="4" name="Slide Number Placeholder 3">
            <a:extLst>
              <a:ext uri="{FF2B5EF4-FFF2-40B4-BE49-F238E27FC236}">
                <a16:creationId xmlns:a16="http://schemas.microsoft.com/office/drawing/2014/main" id="{01A1A2EB-6DC3-4DA6-BD7C-ADBECF68774A}"/>
              </a:ext>
            </a:extLst>
          </p:cNvPr>
          <p:cNvSpPr>
            <a:spLocks noGrp="1"/>
          </p:cNvSpPr>
          <p:nvPr>
            <p:ph type="sldNum" sz="quarter" idx="12"/>
          </p:nvPr>
        </p:nvSpPr>
        <p:spPr>
          <a:xfrm>
            <a:off x="10821701" y="5672706"/>
            <a:ext cx="951908" cy="754673"/>
          </a:xfrm>
        </p:spPr>
        <p:txBody>
          <a:bodyPr>
            <a:normAutofit/>
          </a:bodyPr>
          <a:lstStyle/>
          <a:p>
            <a:pPr>
              <a:spcAft>
                <a:spcPts val="600"/>
              </a:spcAft>
            </a:pPr>
            <a:fld id="{81D2C36F-4504-47C0-B82F-A167342A2754}" type="slidenum">
              <a:rPr lang="en-US">
                <a:solidFill>
                  <a:srgbClr val="FFFFFF"/>
                </a:solidFill>
              </a:rPr>
              <a:pPr>
                <a:spcAft>
                  <a:spcPts val="600"/>
                </a:spcAft>
              </a:pPr>
              <a:t>6</a:t>
            </a:fld>
            <a:endParaRPr lang="en-US" dirty="0">
              <a:solidFill>
                <a:srgbClr val="FFFFFF"/>
              </a:solidFill>
            </a:endParaRPr>
          </a:p>
        </p:txBody>
      </p:sp>
      <p:pic>
        <p:nvPicPr>
          <p:cNvPr id="6146" name="Picture 2">
            <a:extLst>
              <a:ext uri="{FF2B5EF4-FFF2-40B4-BE49-F238E27FC236}">
                <a16:creationId xmlns:a16="http://schemas.microsoft.com/office/drawing/2014/main" id="{2F53EC0A-0E39-469D-B8DF-BED5E94F9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5551" y="67574"/>
            <a:ext cx="7481437" cy="28960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6E112B2-212D-497E-9FDD-3913EDC85BD6}"/>
              </a:ext>
            </a:extLst>
          </p:cNvPr>
          <p:cNvSpPr/>
          <p:nvPr/>
        </p:nvSpPr>
        <p:spPr>
          <a:xfrm>
            <a:off x="3044142" y="2963614"/>
            <a:ext cx="8064257" cy="3416320"/>
          </a:xfrm>
          <a:prstGeom prst="rect">
            <a:avLst/>
          </a:prstGeom>
        </p:spPr>
        <p:txBody>
          <a:bodyPr wrap="square">
            <a:spAutoFit/>
          </a:bodyPr>
          <a:lstStyle/>
          <a:p>
            <a:r>
              <a:rPr lang="en-US" sz="2400" dirty="0">
                <a:solidFill>
                  <a:srgbClr val="000000"/>
                </a:solidFill>
                <a:latin typeface="Work Sans"/>
              </a:rPr>
              <a:t>Dr. Champion married the former Carolyn Bailey in 1958. Carolyn Bailey Champion is the daughter of Walter and Loree Bailey, who were the owners of the historical Lorraine Hotel at the time Dr. Martin Luther King was assassinated. </a:t>
            </a:r>
          </a:p>
          <a:p>
            <a:r>
              <a:rPr lang="en-US" sz="2400" dirty="0"/>
              <a:t>They also have two daughters, who inherited their father’s love of medicine, Dr. Charita K. Champion  and Dr. Carol L. Champion (also known as Cookie). A third daughter, Chandra Champion-Walker, also worked at the store as a certified pharmacist tech for many years.</a:t>
            </a:r>
          </a:p>
        </p:txBody>
      </p:sp>
      <p:pic>
        <p:nvPicPr>
          <p:cNvPr id="5" name="Audio 4">
            <a:hlinkClick r:id="" action="ppaction://media"/>
            <a:extLst>
              <a:ext uri="{FF2B5EF4-FFF2-40B4-BE49-F238E27FC236}">
                <a16:creationId xmlns:a16="http://schemas.microsoft.com/office/drawing/2014/main" id="{B87DD7A9-29D0-4114-AF42-9F8AC46A0E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9492470"/>
      </p:ext>
    </p:extLst>
  </p:cSld>
  <p:clrMapOvr>
    <a:masterClrMapping/>
  </p:clrMapOvr>
  <mc:AlternateContent xmlns:mc="http://schemas.openxmlformats.org/markup-compatibility/2006" xmlns:p14="http://schemas.microsoft.com/office/powerpoint/2010/main">
    <mc:Choice Requires="p14">
      <p:transition spd="slow" p14:dur="2000" advTm="44614"/>
    </mc:Choice>
    <mc:Fallback xmlns="">
      <p:transition spd="slow" advTm="4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C6DD3A-1593-46D7-A9EC-CBE08053F96F}"/>
              </a:ext>
            </a:extLst>
          </p:cNvPr>
          <p:cNvSpPr>
            <a:spLocks noGrp="1"/>
          </p:cNvSpPr>
          <p:nvPr>
            <p:ph type="ftr" sz="quarter" idx="11"/>
          </p:nvPr>
        </p:nvSpPr>
        <p:spPr>
          <a:xfrm rot="5400000">
            <a:off x="9233562" y="2578525"/>
            <a:ext cx="4114800" cy="365125"/>
          </a:xfrm>
        </p:spPr>
        <p:txBody>
          <a:bodyPr>
            <a:normAutofit/>
          </a:bodyPr>
          <a:lstStyle/>
          <a:p>
            <a:endParaRPr lang="en-US" dirty="0">
              <a:solidFill>
                <a:srgbClr val="FFFFFF"/>
              </a:solidFill>
            </a:endParaRPr>
          </a:p>
        </p:txBody>
      </p:sp>
      <p:sp>
        <p:nvSpPr>
          <p:cNvPr id="2" name="Date Placeholder 1">
            <a:extLst>
              <a:ext uri="{FF2B5EF4-FFF2-40B4-BE49-F238E27FC236}">
                <a16:creationId xmlns:a16="http://schemas.microsoft.com/office/drawing/2014/main" id="{5545C48A-D17C-4F18-B61E-CB5CBDC4A87B}"/>
              </a:ext>
            </a:extLst>
          </p:cNvPr>
          <p:cNvSpPr>
            <a:spLocks noGrp="1"/>
          </p:cNvSpPr>
          <p:nvPr>
            <p:ph type="dt" sz="half" idx="10"/>
          </p:nvPr>
        </p:nvSpPr>
        <p:spPr>
          <a:xfrm>
            <a:off x="628652" y="6140304"/>
            <a:ext cx="3154896" cy="287075"/>
          </a:xfrm>
        </p:spPr>
        <p:txBody>
          <a:bodyPr>
            <a:normAutofit/>
          </a:bodyPr>
          <a:lstStyle/>
          <a:p>
            <a:pPr>
              <a:spcAft>
                <a:spcPts val="600"/>
              </a:spcAft>
            </a:pPr>
            <a:fld id="{E0318DDB-88AC-4039-B59C-B05DC4C9C16C}" type="datetime1">
              <a:rPr lang="en-US">
                <a:solidFill>
                  <a:srgbClr val="FFFFFF"/>
                </a:solidFill>
              </a:rPr>
              <a:pPr>
                <a:spcAft>
                  <a:spcPts val="600"/>
                </a:spcAft>
              </a:pPr>
              <a:t>2/12/2021</a:t>
            </a:fld>
            <a:endParaRPr lang="en-US" dirty="0">
              <a:solidFill>
                <a:srgbClr val="FFFFFF"/>
              </a:solidFill>
            </a:endParaRPr>
          </a:p>
        </p:txBody>
      </p:sp>
      <p:sp>
        <p:nvSpPr>
          <p:cNvPr id="4" name="Slide Number Placeholder 3">
            <a:extLst>
              <a:ext uri="{FF2B5EF4-FFF2-40B4-BE49-F238E27FC236}">
                <a16:creationId xmlns:a16="http://schemas.microsoft.com/office/drawing/2014/main" id="{01A1A2EB-6DC3-4DA6-BD7C-ADBECF68774A}"/>
              </a:ext>
            </a:extLst>
          </p:cNvPr>
          <p:cNvSpPr>
            <a:spLocks noGrp="1"/>
          </p:cNvSpPr>
          <p:nvPr>
            <p:ph type="sldNum" sz="quarter" idx="12"/>
          </p:nvPr>
        </p:nvSpPr>
        <p:spPr>
          <a:xfrm>
            <a:off x="10821701" y="5672706"/>
            <a:ext cx="951908" cy="754673"/>
          </a:xfrm>
        </p:spPr>
        <p:txBody>
          <a:bodyPr>
            <a:normAutofit/>
          </a:bodyPr>
          <a:lstStyle/>
          <a:p>
            <a:pPr>
              <a:spcAft>
                <a:spcPts val="600"/>
              </a:spcAft>
            </a:pPr>
            <a:fld id="{81D2C36F-4504-47C0-B82F-A167342A2754}" type="slidenum">
              <a:rPr lang="en-US">
                <a:solidFill>
                  <a:srgbClr val="FFFFFF"/>
                </a:solidFill>
              </a:rPr>
              <a:pPr>
                <a:spcAft>
                  <a:spcPts val="600"/>
                </a:spcAft>
              </a:pPr>
              <a:t>7</a:t>
            </a:fld>
            <a:endParaRPr lang="en-US" dirty="0">
              <a:solidFill>
                <a:srgbClr val="FFFFFF"/>
              </a:solidFill>
            </a:endParaRPr>
          </a:p>
        </p:txBody>
      </p:sp>
      <p:pic>
        <p:nvPicPr>
          <p:cNvPr id="3076" name="Picture 4" descr="Image result for black history powerpoint template free">
            <a:extLst>
              <a:ext uri="{FF2B5EF4-FFF2-40B4-BE49-F238E27FC236}">
                <a16:creationId xmlns:a16="http://schemas.microsoft.com/office/drawing/2014/main" id="{363C2D4D-4B25-4A9C-8315-328B25D03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557"/>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ictures of dr. charles champion">
            <a:extLst>
              <a:ext uri="{FF2B5EF4-FFF2-40B4-BE49-F238E27FC236}">
                <a16:creationId xmlns:a16="http://schemas.microsoft.com/office/drawing/2014/main" id="{24613E85-9AF3-43C7-9578-A0C796968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1659" y="331045"/>
            <a:ext cx="5201062" cy="59527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A6F3C9F-9AC9-429B-A7C6-4B9D85ADD07A}"/>
              </a:ext>
            </a:extLst>
          </p:cNvPr>
          <p:cNvSpPr/>
          <p:nvPr/>
        </p:nvSpPr>
        <p:spPr>
          <a:xfrm>
            <a:off x="2078209" y="631104"/>
            <a:ext cx="4667981" cy="5509200"/>
          </a:xfrm>
          <a:prstGeom prst="rect">
            <a:avLst/>
          </a:prstGeom>
        </p:spPr>
        <p:txBody>
          <a:bodyPr wrap="square">
            <a:spAutoFit/>
          </a:bodyPr>
          <a:lstStyle/>
          <a:p>
            <a:r>
              <a:rPr lang="en-US" sz="3200" b="1" i="0" dirty="0">
                <a:effectLst/>
                <a:latin typeface="-apple-system"/>
              </a:rPr>
              <a:t>Dr. Champion </a:t>
            </a:r>
            <a:r>
              <a:rPr lang="en-US" sz="3200" b="0" i="0" dirty="0">
                <a:effectLst/>
                <a:latin typeface="-apple-system"/>
              </a:rPr>
              <a:t>also manages a successful mail-order herbal product business. He has received many prestigious awards </a:t>
            </a:r>
            <a:r>
              <a:rPr lang="en-US" sz="3200" dirty="0">
                <a:latin typeface="-apple-system"/>
              </a:rPr>
              <a:t>including</a:t>
            </a:r>
            <a:r>
              <a:rPr lang="en-US" sz="3200" b="0" i="0" dirty="0">
                <a:effectLst/>
                <a:latin typeface="-apple-system"/>
              </a:rPr>
              <a:t> the 1987 Pharmacist of the Year Award. H</a:t>
            </a:r>
            <a:r>
              <a:rPr lang="en-US" sz="3200" dirty="0"/>
              <a:t>e has also been the topic of numerous articles and new </a:t>
            </a:r>
          </a:p>
          <a:p>
            <a:r>
              <a:rPr lang="en-US" sz="3200" dirty="0"/>
              <a:t>segments.</a:t>
            </a:r>
          </a:p>
        </p:txBody>
      </p:sp>
      <p:pic>
        <p:nvPicPr>
          <p:cNvPr id="6" name="Audio 5">
            <a:hlinkClick r:id="" action="ppaction://media"/>
            <a:extLst>
              <a:ext uri="{FF2B5EF4-FFF2-40B4-BE49-F238E27FC236}">
                <a16:creationId xmlns:a16="http://schemas.microsoft.com/office/drawing/2014/main" id="{2E62E97F-0853-452A-922A-240D7852E7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9881979"/>
      </p:ext>
    </p:extLst>
  </p:cSld>
  <p:clrMapOvr>
    <a:masterClrMapping/>
  </p:clrMapOvr>
  <mc:AlternateContent xmlns:mc="http://schemas.openxmlformats.org/markup-compatibility/2006" xmlns:p14="http://schemas.microsoft.com/office/powerpoint/2010/main">
    <mc:Choice Requires="p14">
      <p:transition spd="slow" p14:dur="2000" advTm="21864"/>
    </mc:Choice>
    <mc:Fallback xmlns="">
      <p:transition spd="slow" advTm="21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square&#10;&#10;Description automatically generated">
            <a:extLst>
              <a:ext uri="{FF2B5EF4-FFF2-40B4-BE49-F238E27FC236}">
                <a16:creationId xmlns:a16="http://schemas.microsoft.com/office/drawing/2014/main" id="{A9411078-240C-4BB6-BE25-DD5C2A295D64}"/>
              </a:ext>
            </a:extLst>
          </p:cNvPr>
          <p:cNvPicPr>
            <a:picLocks noChangeAspect="1"/>
          </p:cNvPicPr>
          <p:nvPr/>
        </p:nvPicPr>
        <p:blipFill rotWithShape="1">
          <a:blip r:embed="rId4">
            <a:extLst>
              <a:ext uri="{28A0092B-C50C-407E-A947-70E740481C1C}">
                <a14:useLocalDpi xmlns:a14="http://schemas.microsoft.com/office/drawing/2010/main" val="0"/>
              </a:ext>
            </a:extLst>
          </a:blip>
          <a:srcRect t="11500" b="13500"/>
          <a:stretch/>
        </p:blipFill>
        <p:spPr>
          <a:xfrm>
            <a:off x="-262587" y="-4587280"/>
            <a:ext cx="35280181" cy="24321120"/>
          </a:xfrm>
          <a:prstGeom prst="rect">
            <a:avLst/>
          </a:prstGeom>
        </p:spPr>
      </p:pic>
      <p:sp>
        <p:nvSpPr>
          <p:cNvPr id="3" name="Footer Placeholder 2">
            <a:extLst>
              <a:ext uri="{FF2B5EF4-FFF2-40B4-BE49-F238E27FC236}">
                <a16:creationId xmlns:a16="http://schemas.microsoft.com/office/drawing/2014/main" id="{14C6DD3A-1593-46D7-A9EC-CBE08053F96F}"/>
              </a:ext>
            </a:extLst>
          </p:cNvPr>
          <p:cNvSpPr>
            <a:spLocks noGrp="1"/>
          </p:cNvSpPr>
          <p:nvPr>
            <p:ph type="ftr" sz="quarter" idx="11"/>
          </p:nvPr>
        </p:nvSpPr>
        <p:spPr>
          <a:xfrm rot="5400000">
            <a:off x="9233562" y="2578525"/>
            <a:ext cx="4114800" cy="365125"/>
          </a:xfrm>
        </p:spPr>
        <p:txBody>
          <a:bodyPr>
            <a:normAutofit/>
          </a:bodyPr>
          <a:lstStyle/>
          <a:p>
            <a:endParaRPr lang="en-US" dirty="0">
              <a:solidFill>
                <a:srgbClr val="FFFFFF"/>
              </a:solidFill>
            </a:endParaRPr>
          </a:p>
        </p:txBody>
      </p:sp>
      <p:sp>
        <p:nvSpPr>
          <p:cNvPr id="2" name="Date Placeholder 1">
            <a:extLst>
              <a:ext uri="{FF2B5EF4-FFF2-40B4-BE49-F238E27FC236}">
                <a16:creationId xmlns:a16="http://schemas.microsoft.com/office/drawing/2014/main" id="{5545C48A-D17C-4F18-B61E-CB5CBDC4A87B}"/>
              </a:ext>
            </a:extLst>
          </p:cNvPr>
          <p:cNvSpPr>
            <a:spLocks noGrp="1"/>
          </p:cNvSpPr>
          <p:nvPr>
            <p:ph type="dt" sz="half" idx="10"/>
          </p:nvPr>
        </p:nvSpPr>
        <p:spPr>
          <a:xfrm>
            <a:off x="628652" y="6140304"/>
            <a:ext cx="3154896" cy="287075"/>
          </a:xfrm>
        </p:spPr>
        <p:txBody>
          <a:bodyPr>
            <a:normAutofit/>
          </a:bodyPr>
          <a:lstStyle/>
          <a:p>
            <a:pPr>
              <a:spcAft>
                <a:spcPts val="600"/>
              </a:spcAft>
            </a:pPr>
            <a:fld id="{E0318DDB-88AC-4039-B59C-B05DC4C9C16C}" type="datetime1">
              <a:rPr lang="en-US">
                <a:solidFill>
                  <a:srgbClr val="FFFFFF"/>
                </a:solidFill>
              </a:rPr>
              <a:pPr>
                <a:spcAft>
                  <a:spcPts val="600"/>
                </a:spcAft>
              </a:pPr>
              <a:t>2/12/2021</a:t>
            </a:fld>
            <a:endParaRPr lang="en-US" dirty="0">
              <a:solidFill>
                <a:srgbClr val="FFFFFF"/>
              </a:solidFill>
            </a:endParaRPr>
          </a:p>
        </p:txBody>
      </p:sp>
      <p:sp>
        <p:nvSpPr>
          <p:cNvPr id="4" name="Slide Number Placeholder 3">
            <a:extLst>
              <a:ext uri="{FF2B5EF4-FFF2-40B4-BE49-F238E27FC236}">
                <a16:creationId xmlns:a16="http://schemas.microsoft.com/office/drawing/2014/main" id="{01A1A2EB-6DC3-4DA6-BD7C-ADBECF68774A}"/>
              </a:ext>
            </a:extLst>
          </p:cNvPr>
          <p:cNvSpPr>
            <a:spLocks noGrp="1"/>
          </p:cNvSpPr>
          <p:nvPr>
            <p:ph type="sldNum" sz="quarter" idx="12"/>
          </p:nvPr>
        </p:nvSpPr>
        <p:spPr>
          <a:xfrm>
            <a:off x="10821701" y="5672706"/>
            <a:ext cx="951908" cy="754673"/>
          </a:xfrm>
        </p:spPr>
        <p:txBody>
          <a:bodyPr>
            <a:normAutofit/>
          </a:bodyPr>
          <a:lstStyle/>
          <a:p>
            <a:pPr>
              <a:spcAft>
                <a:spcPts val="600"/>
              </a:spcAft>
            </a:pPr>
            <a:fld id="{81D2C36F-4504-47C0-B82F-A167342A2754}" type="slidenum">
              <a:rPr lang="en-US">
                <a:solidFill>
                  <a:srgbClr val="FFFFFF"/>
                </a:solidFill>
              </a:rPr>
              <a:pPr>
                <a:spcAft>
                  <a:spcPts val="600"/>
                </a:spcAft>
              </a:pPr>
              <a:t>8</a:t>
            </a:fld>
            <a:endParaRPr lang="en-US" dirty="0">
              <a:solidFill>
                <a:srgbClr val="FFFFFF"/>
              </a:solidFill>
            </a:endParaRPr>
          </a:p>
        </p:txBody>
      </p:sp>
      <p:sp>
        <p:nvSpPr>
          <p:cNvPr id="7" name="Rectangle 6">
            <a:extLst>
              <a:ext uri="{FF2B5EF4-FFF2-40B4-BE49-F238E27FC236}">
                <a16:creationId xmlns:a16="http://schemas.microsoft.com/office/drawing/2014/main" id="{4D67D067-6300-4F99-9090-667DC440247F}"/>
              </a:ext>
            </a:extLst>
          </p:cNvPr>
          <p:cNvSpPr/>
          <p:nvPr/>
        </p:nvSpPr>
        <p:spPr>
          <a:xfrm>
            <a:off x="3726794" y="123966"/>
            <a:ext cx="8218219" cy="2462213"/>
          </a:xfrm>
          <a:prstGeom prst="rect">
            <a:avLst/>
          </a:prstGeom>
        </p:spPr>
        <p:txBody>
          <a:bodyPr wrap="square">
            <a:spAutoFit/>
          </a:bodyPr>
          <a:lstStyle/>
          <a:p>
            <a:r>
              <a:rPr lang="en-US" sz="6600" b="1" dirty="0">
                <a:solidFill>
                  <a:srgbClr val="000000"/>
                </a:solidFill>
                <a:latin typeface="Work Sans"/>
              </a:rPr>
              <a:t>The Champion Mission</a:t>
            </a:r>
            <a:endParaRPr lang="en-US" sz="6600" dirty="0">
              <a:solidFill>
                <a:srgbClr val="000000"/>
              </a:solidFill>
              <a:latin typeface="Work Sans"/>
            </a:endParaRPr>
          </a:p>
          <a:p>
            <a:pPr algn="ctr"/>
            <a:r>
              <a:rPr lang="en-US" sz="4400" dirty="0">
                <a:solidFill>
                  <a:srgbClr val="000000"/>
                </a:solidFill>
                <a:latin typeface="Work Sans"/>
              </a:rPr>
              <a:t>“We provide a holistic approach to living a healthier life</a:t>
            </a:r>
            <a:r>
              <a:rPr lang="en-US" dirty="0">
                <a:solidFill>
                  <a:srgbClr val="000000"/>
                </a:solidFill>
                <a:latin typeface="Work Sans"/>
              </a:rPr>
              <a:t>.</a:t>
            </a:r>
            <a:r>
              <a:rPr lang="en-US" sz="4000" dirty="0">
                <a:solidFill>
                  <a:srgbClr val="000000"/>
                </a:solidFill>
                <a:latin typeface="Work Sans"/>
              </a:rPr>
              <a:t>”</a:t>
            </a:r>
          </a:p>
        </p:txBody>
      </p:sp>
      <p:pic>
        <p:nvPicPr>
          <p:cNvPr id="5122" name="Picture 2" descr="Image result for pictures of dr. charles champion">
            <a:extLst>
              <a:ext uri="{FF2B5EF4-FFF2-40B4-BE49-F238E27FC236}">
                <a16:creationId xmlns:a16="http://schemas.microsoft.com/office/drawing/2014/main" id="{65A92E3A-1590-4B73-87FD-021BC59391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049" y="2457004"/>
            <a:ext cx="9398161" cy="534338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5A4F07C2-F661-41A0-86D7-FDB1DCA42B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7145865"/>
      </p:ext>
    </p:extLst>
  </p:cSld>
  <p:clrMapOvr>
    <a:masterClrMapping/>
  </p:clrMapOvr>
  <mc:AlternateContent xmlns:mc="http://schemas.openxmlformats.org/markup-compatibility/2006" xmlns:p14="http://schemas.microsoft.com/office/powerpoint/2010/main">
    <mc:Choice Requires="p14">
      <p:transition spd="slow" p14:dur="2000" advTm="18037"/>
    </mc:Choice>
    <mc:Fallback xmlns="">
      <p:transition spd="slow" advTm="18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emoVTI">
  <a:themeElements>
    <a:clrScheme name="AnalogousFromDarkSeedLeftStep">
      <a:dk1>
        <a:srgbClr val="000000"/>
      </a:dk1>
      <a:lt1>
        <a:srgbClr val="FFFFFF"/>
      </a:lt1>
      <a:dk2>
        <a:srgbClr val="161734"/>
      </a:dk2>
      <a:lt2>
        <a:srgbClr val="F0F3F2"/>
      </a:lt2>
      <a:accent1>
        <a:srgbClr val="C34D79"/>
      </a:accent1>
      <a:accent2>
        <a:srgbClr val="B13B98"/>
      </a:accent2>
      <a:accent3>
        <a:srgbClr val="AB4DC3"/>
      </a:accent3>
      <a:accent4>
        <a:srgbClr val="673BB1"/>
      </a:accent4>
      <a:accent5>
        <a:srgbClr val="4D51C3"/>
      </a:accent5>
      <a:accent6>
        <a:srgbClr val="3B71B1"/>
      </a:accent6>
      <a:hlink>
        <a:srgbClr val="6455C6"/>
      </a:hlink>
      <a:folHlink>
        <a:srgbClr val="7F7F7F"/>
      </a:folHlink>
    </a:clrScheme>
    <a:fontScheme name="Elephant Univers Condensed">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moVTI" id="{DF30D94D-D909-45F8-8565-C675708280D4}" vid="{636A8D8B-0354-48FA-9492-83E81C261610}"/>
    </a:ext>
  </a:extLst>
</a:theme>
</file>

<file path=ppt/theme/theme2.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LH_v3" id="{E86A5F8A-205B-415D-8C74-396462BC92B8}" vid="{79A5DEFC-4E78-4059-8A9E-912412732BBE}"/>
    </a:ext>
  </a:extLst>
</a:theme>
</file>

<file path=docProps/app.xml><?xml version="1.0" encoding="utf-8"?>
<Properties xmlns="http://schemas.openxmlformats.org/officeDocument/2006/extended-properties" xmlns:vt="http://schemas.openxmlformats.org/officeDocument/2006/docPropsVTypes">
  <TotalTime>101</TotalTime>
  <Words>337</Words>
  <Application>Microsoft Office PowerPoint</Application>
  <PresentationFormat>Widescreen</PresentationFormat>
  <Paragraphs>26</Paragraphs>
  <Slides>8</Slides>
  <Notes>0</Notes>
  <HiddenSlides>0</HiddenSlides>
  <MMClips>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-apple-system</vt:lpstr>
      <vt:lpstr>Arial</vt:lpstr>
      <vt:lpstr>Elephant</vt:lpstr>
      <vt:lpstr>Segoe UI</vt:lpstr>
      <vt:lpstr>Univers Condensed</vt:lpstr>
      <vt:lpstr>Work Sans</vt:lpstr>
      <vt:lpstr>MemoVTI</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LENA F GOLDEN</dc:creator>
  <cp:lastModifiedBy>LENA F GOLDEN</cp:lastModifiedBy>
  <cp:revision>11</cp:revision>
  <dcterms:created xsi:type="dcterms:W3CDTF">2021-02-12T00:27:15Z</dcterms:created>
  <dcterms:modified xsi:type="dcterms:W3CDTF">2021-02-12T16:10:52Z</dcterms:modified>
</cp:coreProperties>
</file>